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801385-83D8-1F79-BD22-8E7227F41DAC}" v="20" dt="2022-12-08T08:38:12.834"/>
    <p1510:client id="{57C20AD3-614A-4597-AFA1-D52083F8ED2D}" v="378" dt="2022-12-07T23:06:13.962"/>
    <p1510:client id="{DFB72138-4B47-6D62-714D-C4D6DDA5E09E}" v="340" dt="2022-12-08T08:33:36.8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rophotostock.deviantart.com/art/Binary-Technology-and-Business-424998526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E58C53F-F13C-5D00-D841-66AB14AE03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700" b="1">
                <a:solidFill>
                  <a:srgbClr val="FFFFFF"/>
                </a:solidFill>
                <a:cs typeface="Calibri Light"/>
              </a:rPr>
              <a:t>FƏNN:Informasiya texnologiyalarının əsasları </a:t>
            </a:r>
            <a:endParaRPr lang="en-US" sz="4700" b="1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Mövzu:</a:t>
            </a:r>
            <a:r>
              <a:rPr lang="en-US" b="1">
                <a:solidFill>
                  <a:srgbClr val="FFFFFF"/>
                </a:solidFill>
                <a:ea typeface="+mn-lt"/>
                <a:cs typeface="+mn-lt"/>
              </a:rPr>
              <a:t>KOMPÜTER QRAFİKASI 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AFCBD0-7E9F-28F4-0409-81BE7A960374}"/>
              </a:ext>
            </a:extLst>
          </p:cNvPr>
          <p:cNvSpPr txBox="1"/>
          <p:nvPr/>
        </p:nvSpPr>
        <p:spPr>
          <a:xfrm>
            <a:off x="9990756" y="6657945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6E45D59C-8AE2-4DFC-9EDF-F92977EE2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48" b="15329"/>
          <a:stretch/>
        </p:blipFill>
        <p:spPr>
          <a:xfrm>
            <a:off x="2743582" y="10"/>
            <a:ext cx="9669642" cy="6857990"/>
          </a:xfrm>
          <a:prstGeom prst="rect">
            <a:avLst/>
          </a:prstGeom>
        </p:spPr>
      </p:pic>
      <p:sp>
        <p:nvSpPr>
          <p:cNvPr id="27" name="Rectangle 2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A9AA96-BEF3-4930-2CD4-9A236B528A0B}"/>
              </a:ext>
            </a:extLst>
          </p:cNvPr>
          <p:cNvSpPr txBox="1"/>
          <p:nvPr/>
        </p:nvSpPr>
        <p:spPr>
          <a:xfrm>
            <a:off x="100781" y="135911"/>
            <a:ext cx="6157350" cy="59550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err="1"/>
              <a:t>Piksellərin</a:t>
            </a:r>
            <a:r>
              <a:rPr lang="en-US" sz="2000" b="1" dirty="0"/>
              <a:t> </a:t>
            </a:r>
            <a:r>
              <a:rPr lang="en-US" sz="2000" b="1" err="1"/>
              <a:t>öz</a:t>
            </a:r>
            <a:r>
              <a:rPr lang="en-US" sz="2000" b="1" dirty="0"/>
              <a:t> </a:t>
            </a:r>
            <a:r>
              <a:rPr lang="en-US" sz="2000" b="1" err="1"/>
              <a:t>ölçüləri</a:t>
            </a:r>
            <a:r>
              <a:rPr lang="en-US" sz="2000" b="1" dirty="0"/>
              <a:t> </a:t>
            </a:r>
            <a:r>
              <a:rPr lang="en-US" sz="2000" b="1" err="1"/>
              <a:t>olmadığı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onları</a:t>
            </a:r>
            <a:r>
              <a:rPr lang="en-US" sz="2000" b="1" dirty="0"/>
              <a:t> </a:t>
            </a:r>
            <a:r>
              <a:rPr lang="en-US" sz="2000" b="1" err="1"/>
              <a:t>yalnız</a:t>
            </a:r>
            <a:r>
              <a:rPr lang="en-US" sz="2000" b="1" dirty="0"/>
              <a:t> monitor </a:t>
            </a:r>
            <a:r>
              <a:rPr lang="en-US" sz="2000" b="1" err="1"/>
              <a:t>və</a:t>
            </a:r>
            <a:r>
              <a:rPr lang="en-US" sz="2000" b="1" dirty="0"/>
              <a:t> </a:t>
            </a:r>
            <a:r>
              <a:rPr lang="en-US" sz="2000" b="1" err="1"/>
              <a:t>ya</a:t>
            </a:r>
            <a:r>
              <a:rPr lang="en-US" sz="2000" b="1" dirty="0"/>
              <a:t> printer </a:t>
            </a:r>
            <a:r>
              <a:rPr lang="en-US" sz="2000" b="1" err="1"/>
              <a:t>kimi</a:t>
            </a:r>
            <a:r>
              <a:rPr lang="en-US" sz="2000" b="1" dirty="0"/>
              <a:t> </a:t>
            </a:r>
            <a:r>
              <a:rPr lang="en-US" sz="2000" b="1" err="1"/>
              <a:t>müəyyən</a:t>
            </a:r>
            <a:r>
              <a:rPr lang="en-US" sz="2000" b="1" dirty="0"/>
              <a:t> </a:t>
            </a:r>
            <a:r>
              <a:rPr lang="en-US" sz="2000" b="1" err="1"/>
              <a:t>növ</a:t>
            </a:r>
            <a:r>
              <a:rPr lang="en-US" sz="2000" b="1" dirty="0"/>
              <a:t> </a:t>
            </a:r>
            <a:r>
              <a:rPr lang="en-US" sz="2000" b="1" err="1"/>
              <a:t>cihazlara</a:t>
            </a:r>
            <a:r>
              <a:rPr lang="en-US" sz="2000" b="1" dirty="0"/>
              <a:t> </a:t>
            </a:r>
            <a:r>
              <a:rPr lang="en-US" sz="2000" b="1" err="1"/>
              <a:t>çıxararkən</a:t>
            </a:r>
            <a:r>
              <a:rPr lang="en-US" sz="2000" b="1" dirty="0"/>
              <a:t> </a:t>
            </a:r>
            <a:r>
              <a:rPr lang="en-US" sz="2000" b="1" err="1"/>
              <a:t>əldə</a:t>
            </a:r>
            <a:r>
              <a:rPr lang="en-US" sz="2000" b="1" dirty="0"/>
              <a:t> </a:t>
            </a:r>
            <a:r>
              <a:rPr lang="en-US" sz="2000" b="1" err="1"/>
              <a:t>edilir</a:t>
            </a:r>
            <a:r>
              <a:rPr lang="en-US" sz="2000" b="1" dirty="0"/>
              <a:t>. </a:t>
            </a:r>
            <a:r>
              <a:rPr lang="en-US" sz="2000" b="1" err="1"/>
              <a:t>Bitmapın</a:t>
            </a:r>
            <a:r>
              <a:rPr lang="en-US" sz="2000" b="1" dirty="0"/>
              <a:t> </a:t>
            </a:r>
            <a:r>
              <a:rPr lang="en-US" sz="2000" b="1" err="1"/>
              <a:t>faktiki</a:t>
            </a:r>
            <a:r>
              <a:rPr lang="en-US" sz="2000" b="1" dirty="0"/>
              <a:t> </a:t>
            </a:r>
            <a:r>
              <a:rPr lang="en-US" sz="2000" b="1" err="1"/>
              <a:t>ölçülərini</a:t>
            </a:r>
            <a:r>
              <a:rPr lang="en-US" sz="2000" b="1" dirty="0"/>
              <a:t> yadda </a:t>
            </a:r>
            <a:r>
              <a:rPr lang="en-US" sz="2000" b="1" err="1"/>
              <a:t>saxlamaq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bitmap </a:t>
            </a:r>
            <a:r>
              <a:rPr lang="en-US" sz="2000" b="1" err="1"/>
              <a:t>faylları</a:t>
            </a:r>
            <a:r>
              <a:rPr lang="en-US" sz="2000" b="1" dirty="0"/>
              <a:t> </a:t>
            </a:r>
            <a:r>
              <a:rPr lang="en-US" sz="2000" b="1" err="1"/>
              <a:t>bəzən</a:t>
            </a:r>
            <a:r>
              <a:rPr lang="en-US" sz="2000" b="1" dirty="0"/>
              <a:t> </a:t>
            </a:r>
            <a:r>
              <a:rPr lang="en-US" sz="2000" b="1" err="1"/>
              <a:t>bitmapın</a:t>
            </a:r>
            <a:r>
              <a:rPr lang="en-US" sz="2000" b="1" dirty="0"/>
              <a:t> </a:t>
            </a:r>
            <a:r>
              <a:rPr lang="en-US" sz="2000" b="1" err="1"/>
              <a:t>həllini</a:t>
            </a:r>
            <a:r>
              <a:rPr lang="en-US" sz="2000" b="1" dirty="0"/>
              <a:t> </a:t>
            </a:r>
            <a:r>
              <a:rPr lang="en-US" sz="2000" b="1" err="1"/>
              <a:t>saxlayır</a:t>
            </a:r>
            <a:r>
              <a:rPr lang="en-US" sz="2000" b="1" dirty="0"/>
              <a:t>. </a:t>
            </a:r>
            <a:r>
              <a:rPr lang="en-US" sz="2000" b="1" err="1"/>
              <a:t>Qətnamə</a:t>
            </a:r>
            <a:r>
              <a:rPr lang="en-US" sz="2000" b="1" dirty="0"/>
              <a:t> </a:t>
            </a:r>
            <a:r>
              <a:rPr lang="en-US" sz="2000" b="1" err="1"/>
              <a:t>sadəcə</a:t>
            </a:r>
            <a:r>
              <a:rPr lang="en-US" sz="2000" b="1" dirty="0"/>
              <a:t> </a:t>
            </a:r>
            <a:r>
              <a:rPr lang="en-US" sz="2000" b="1" err="1"/>
              <a:t>müəyyən</a:t>
            </a:r>
            <a:r>
              <a:rPr lang="en-US" sz="2000" b="1" dirty="0"/>
              <a:t> </a:t>
            </a:r>
            <a:r>
              <a:rPr lang="en-US" sz="2000" b="1" err="1"/>
              <a:t>bir</a:t>
            </a:r>
            <a:r>
              <a:rPr lang="en-US" sz="2000" b="1" dirty="0"/>
              <a:t> </a:t>
            </a:r>
            <a:r>
              <a:rPr lang="en-US" sz="2000" b="1" err="1"/>
              <a:t>sahədəki</a:t>
            </a:r>
            <a:r>
              <a:rPr lang="en-US" sz="2000" b="1" dirty="0"/>
              <a:t> </a:t>
            </a:r>
            <a:r>
              <a:rPr lang="en-US" sz="2000" b="1" err="1"/>
              <a:t>elementlərin</a:t>
            </a:r>
            <a:r>
              <a:rPr lang="en-US" sz="2000" b="1" dirty="0"/>
              <a:t> </a:t>
            </a:r>
            <a:r>
              <a:rPr lang="en-US" sz="2000" b="1" err="1"/>
              <a:t>sayıdır</a:t>
            </a:r>
            <a:r>
              <a:rPr lang="en-US" sz="2000" b="1" dirty="0"/>
              <a:t>. Bitmap </a:t>
            </a:r>
            <a:r>
              <a:rPr lang="en-US" sz="2000" b="1" err="1"/>
              <a:t>qrafikası</a:t>
            </a:r>
            <a:r>
              <a:rPr lang="en-US" sz="2000" b="1" dirty="0"/>
              <a:t> </a:t>
            </a:r>
            <a:r>
              <a:rPr lang="en-US" sz="2000" b="1" err="1"/>
              <a:t>haqqında</a:t>
            </a:r>
            <a:r>
              <a:rPr lang="en-US" sz="2000" b="1" dirty="0"/>
              <a:t> </a:t>
            </a:r>
            <a:r>
              <a:rPr lang="en-US" sz="2000" b="1" err="1"/>
              <a:t>danışarkən</a:t>
            </a:r>
            <a:r>
              <a:rPr lang="en-US" sz="2000" b="1" dirty="0"/>
              <a:t>, minimum element </a:t>
            </a:r>
            <a:r>
              <a:rPr lang="en-US" sz="2000" b="1" err="1"/>
              <a:t>adətən</a:t>
            </a:r>
            <a:r>
              <a:rPr lang="en-US" sz="2000" b="1" dirty="0"/>
              <a:t> </a:t>
            </a:r>
            <a:r>
              <a:rPr lang="en-US" sz="2000" b="1" err="1"/>
              <a:t>bir</a:t>
            </a:r>
            <a:r>
              <a:rPr lang="en-US" sz="2000" b="1" dirty="0"/>
              <a:t> </a:t>
            </a:r>
            <a:r>
              <a:rPr lang="en-US" sz="2000" b="1" err="1"/>
              <a:t>piksel</a:t>
            </a:r>
            <a:r>
              <a:rPr lang="en-US" sz="2000" b="1" dirty="0"/>
              <a:t>, </a:t>
            </a:r>
            <a:r>
              <a:rPr lang="en-US" sz="2000" b="1" err="1"/>
              <a:t>göstərilən</a:t>
            </a:r>
            <a:r>
              <a:rPr lang="en-US" sz="2000" b="1" dirty="0"/>
              <a:t> </a:t>
            </a:r>
            <a:r>
              <a:rPr lang="en-US" sz="2000" b="1" err="1"/>
              <a:t>sahə</a:t>
            </a:r>
            <a:r>
              <a:rPr lang="en-US" sz="2000" b="1" dirty="0"/>
              <a:t> </a:t>
            </a:r>
            <a:r>
              <a:rPr lang="en-US" sz="2000" b="1" err="1"/>
              <a:t>isə</a:t>
            </a:r>
            <a:r>
              <a:rPr lang="en-US" sz="2000" b="1" dirty="0"/>
              <a:t> </a:t>
            </a:r>
            <a:r>
              <a:rPr lang="en-US" sz="2000" b="1" err="1"/>
              <a:t>bir</a:t>
            </a:r>
            <a:r>
              <a:rPr lang="en-US" sz="2000" b="1" dirty="0"/>
              <a:t> </a:t>
            </a:r>
            <a:r>
              <a:rPr lang="en-US" sz="2000" b="1" err="1"/>
              <a:t>dyümdür</a:t>
            </a:r>
            <a:r>
              <a:rPr lang="en-US" sz="2000" b="1" dirty="0"/>
              <a:t>(1 </a:t>
            </a:r>
            <a:r>
              <a:rPr lang="en-US" sz="2000" b="1" err="1"/>
              <a:t>dyüm</a:t>
            </a:r>
            <a:r>
              <a:rPr lang="en-US" sz="2000" b="1" dirty="0"/>
              <a:t> =2,54 </a:t>
            </a:r>
            <a:r>
              <a:rPr lang="en-US" sz="2000" b="1" err="1"/>
              <a:t>sm</a:t>
            </a:r>
            <a:r>
              <a:rPr lang="en-US" sz="2000" b="1" dirty="0"/>
              <a:t>). Buna </a:t>
            </a:r>
            <a:r>
              <a:rPr lang="en-US" sz="2000" b="1" err="1"/>
              <a:t>görə</a:t>
            </a:r>
            <a:r>
              <a:rPr lang="en-US" sz="2000" b="1" dirty="0"/>
              <a:t> </a:t>
            </a:r>
            <a:r>
              <a:rPr lang="en-US" sz="2000" b="1" err="1"/>
              <a:t>də</a:t>
            </a:r>
            <a:r>
              <a:rPr lang="en-US" sz="2000" b="1" dirty="0"/>
              <a:t> </a:t>
            </a:r>
            <a:r>
              <a:rPr lang="en-US" sz="2000" b="1" err="1"/>
              <a:t>rastr</a:t>
            </a:r>
            <a:r>
              <a:rPr lang="en-US" sz="2000" b="1" dirty="0"/>
              <a:t> </a:t>
            </a:r>
            <a:r>
              <a:rPr lang="en-US" sz="2000" b="1" err="1"/>
              <a:t>qrafika</a:t>
            </a:r>
            <a:r>
              <a:rPr lang="en-US" sz="2000" b="1" dirty="0"/>
              <a:t> </a:t>
            </a:r>
            <a:r>
              <a:rPr lang="en-US" sz="2000" b="1" err="1"/>
              <a:t>fayllarının</a:t>
            </a:r>
            <a:r>
              <a:rPr lang="en-US" sz="2000" b="1" dirty="0"/>
              <a:t> </a:t>
            </a:r>
            <a:r>
              <a:rPr lang="en-US" sz="2000" b="1" err="1"/>
              <a:t>həlli</a:t>
            </a:r>
            <a:r>
              <a:rPr lang="en-US" sz="2000" b="1" dirty="0"/>
              <a:t> </a:t>
            </a:r>
            <a:r>
              <a:rPr lang="en-US" sz="2000" b="1" err="1"/>
              <a:t>bir</a:t>
            </a:r>
            <a:r>
              <a:rPr lang="en-US" sz="2000" b="1" dirty="0"/>
              <a:t> </a:t>
            </a:r>
            <a:r>
              <a:rPr lang="en-US" sz="2000" b="1" err="1"/>
              <a:t>düym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piksellə</a:t>
            </a:r>
            <a:r>
              <a:rPr lang="en-US" sz="2000" b="1" dirty="0"/>
              <a:t> </a:t>
            </a:r>
            <a:r>
              <a:rPr lang="en-US" sz="2000" b="1" err="1"/>
              <a:t>təyin</a:t>
            </a:r>
            <a:r>
              <a:rPr lang="en-US" sz="2000" b="1" dirty="0"/>
              <a:t> </a:t>
            </a:r>
            <a:r>
              <a:rPr lang="en-US" sz="2000" b="1" err="1"/>
              <a:t>edilir</a:t>
            </a:r>
            <a:r>
              <a:rPr lang="en-US" sz="2000" b="1" dirty="0"/>
              <a:t>. Bitmap </a:t>
            </a:r>
            <a:r>
              <a:rPr lang="en-US" sz="2000" b="1" err="1"/>
              <a:t>faylları</a:t>
            </a:r>
            <a:r>
              <a:rPr lang="en-US" sz="2000" b="1" dirty="0"/>
              <a:t> </a:t>
            </a:r>
            <a:r>
              <a:rPr lang="en-US" sz="2000" b="1" err="1"/>
              <a:t>böyük</a:t>
            </a:r>
            <a:r>
              <a:rPr lang="en-US" sz="2000" b="1" dirty="0"/>
              <a:t> </a:t>
            </a:r>
            <a:r>
              <a:rPr lang="en-US" sz="2000" b="1" err="1"/>
              <a:t>miqdarda</a:t>
            </a:r>
            <a:r>
              <a:rPr lang="en-US" sz="2000" b="1" dirty="0"/>
              <a:t> </a:t>
            </a:r>
            <a:r>
              <a:rPr lang="en-US" sz="2000" b="1" err="1"/>
              <a:t>kompüter</a:t>
            </a:r>
            <a:r>
              <a:rPr lang="en-US" sz="2000" b="1" dirty="0"/>
              <a:t> </a:t>
            </a:r>
            <a:r>
              <a:rPr lang="en-US" sz="2000" b="1" err="1"/>
              <a:t>yaddaşını</a:t>
            </a:r>
            <a:r>
              <a:rPr lang="en-US" sz="2000" b="1" dirty="0"/>
              <a:t> </a:t>
            </a:r>
            <a:r>
              <a:rPr lang="en-US" sz="2000" b="1" err="1"/>
              <a:t>tutur</a:t>
            </a:r>
            <a:r>
              <a:rPr lang="en-US" sz="2000" b="1" dirty="0"/>
              <a:t>. </a:t>
            </a:r>
            <a:r>
              <a:rPr lang="en-US" sz="2000" b="1" err="1"/>
              <a:t>Bəzi</a:t>
            </a:r>
            <a:r>
              <a:rPr lang="en-US" sz="2000" b="1" dirty="0"/>
              <a:t> </a:t>
            </a:r>
            <a:r>
              <a:rPr lang="en-US" sz="2000" b="1" err="1"/>
              <a:t>şəkillər</a:t>
            </a:r>
            <a:r>
              <a:rPr lang="en-US" sz="2000" b="1" dirty="0"/>
              <a:t> </a:t>
            </a:r>
            <a:r>
              <a:rPr lang="en-US" sz="2000" b="1" err="1"/>
              <a:t>çox</a:t>
            </a:r>
            <a:r>
              <a:rPr lang="en-US" sz="2000" b="1" dirty="0"/>
              <a:t> </a:t>
            </a:r>
            <a:r>
              <a:rPr lang="en-US" sz="2000" b="1" err="1"/>
              <a:t>sayda</a:t>
            </a:r>
            <a:r>
              <a:rPr lang="en-US" sz="2000" b="1" dirty="0"/>
              <a:t> </a:t>
            </a:r>
            <a:r>
              <a:rPr lang="en-US" sz="2000" b="1" err="1"/>
              <a:t>pikselə</a:t>
            </a:r>
            <a:r>
              <a:rPr lang="en-US" sz="2000" b="1" dirty="0"/>
              <a:t> </a:t>
            </a:r>
            <a:r>
              <a:rPr lang="en-US" sz="2000" b="1" err="1"/>
              <a:t>görə</a:t>
            </a:r>
            <a:r>
              <a:rPr lang="en-US" sz="2000" b="1" dirty="0"/>
              <a:t> </a:t>
            </a:r>
            <a:r>
              <a:rPr lang="en-US" sz="2000" b="1" err="1"/>
              <a:t>çox</a:t>
            </a:r>
            <a:r>
              <a:rPr lang="en-US" sz="2000" b="1" dirty="0"/>
              <a:t> </a:t>
            </a:r>
            <a:r>
              <a:rPr lang="en-US" sz="2000" b="1" err="1"/>
              <a:t>yaddaş</a:t>
            </a:r>
            <a:r>
              <a:rPr lang="en-US" sz="2000" b="1" dirty="0"/>
              <a:t> </a:t>
            </a:r>
            <a:r>
              <a:rPr lang="en-US" sz="2000" b="1" err="1"/>
              <a:t>tutur</a:t>
            </a:r>
            <a:r>
              <a:rPr lang="en-US" sz="2000" b="1" dirty="0"/>
              <a:t>, </a:t>
            </a:r>
            <a:r>
              <a:rPr lang="en-US" sz="2000" b="1" err="1"/>
              <a:t>hər</a:t>
            </a:r>
            <a:r>
              <a:rPr lang="en-US" sz="2000" b="1" dirty="0"/>
              <a:t> </a:t>
            </a:r>
            <a:r>
              <a:rPr lang="en-US" sz="2000" b="1" err="1"/>
              <a:t>hansı</a:t>
            </a:r>
            <a:r>
              <a:rPr lang="en-US" sz="2000" b="1" dirty="0"/>
              <a:t> </a:t>
            </a:r>
            <a:r>
              <a:rPr lang="en-US" sz="2000" b="1" err="1"/>
              <a:t>biri</a:t>
            </a:r>
            <a:r>
              <a:rPr lang="en-US" sz="2000" b="1" dirty="0"/>
              <a:t> </a:t>
            </a:r>
            <a:r>
              <a:rPr lang="en-US" sz="2000" b="1" err="1"/>
              <a:t>yaddaşın</a:t>
            </a:r>
            <a:r>
              <a:rPr lang="en-US" sz="2000" b="1" dirty="0"/>
              <a:t> </a:t>
            </a:r>
            <a:r>
              <a:rPr lang="en-US" sz="2000" b="1" err="1"/>
              <a:t>müəyyən</a:t>
            </a:r>
            <a:r>
              <a:rPr lang="en-US" sz="2000" b="1" dirty="0"/>
              <a:t> </a:t>
            </a:r>
            <a:r>
              <a:rPr lang="en-US" sz="2000" b="1" err="1"/>
              <a:t>hissəsini</a:t>
            </a:r>
            <a:r>
              <a:rPr lang="en-US" sz="2000" b="1" dirty="0"/>
              <a:t> </a:t>
            </a:r>
            <a:r>
              <a:rPr lang="en-US" sz="2000" b="1" err="1"/>
              <a:t>tutur</a:t>
            </a:r>
            <a:r>
              <a:rPr lang="en-US" sz="2000" b="1" dirty="0"/>
              <a:t>. </a:t>
            </a:r>
            <a:r>
              <a:rPr lang="en-US" sz="2000" b="1" err="1"/>
              <a:t>Bitmapın</a:t>
            </a:r>
            <a:r>
              <a:rPr lang="en-US" sz="2000" b="1" dirty="0"/>
              <a:t> </a:t>
            </a:r>
            <a:r>
              <a:rPr lang="en-US" sz="2000" b="1" err="1"/>
              <a:t>tutduğu</a:t>
            </a:r>
            <a:r>
              <a:rPr lang="en-US" sz="2000" b="1" dirty="0"/>
              <a:t> </a:t>
            </a:r>
            <a:r>
              <a:rPr lang="en-US" sz="2000" b="1" err="1"/>
              <a:t>yaddaşın</a:t>
            </a:r>
            <a:r>
              <a:rPr lang="en-US" sz="2000" b="1" dirty="0"/>
              <a:t> </a:t>
            </a:r>
            <a:r>
              <a:rPr lang="en-US" sz="2000" b="1" err="1"/>
              <a:t>həcminə</a:t>
            </a:r>
            <a:r>
              <a:rPr lang="en-US" sz="2000" b="1" dirty="0"/>
              <a:t> </a:t>
            </a:r>
            <a:r>
              <a:rPr lang="en-US" sz="2000" b="1" err="1"/>
              <a:t>üç</a:t>
            </a:r>
            <a:r>
              <a:rPr lang="en-US" sz="2000" b="1" dirty="0"/>
              <a:t> </a:t>
            </a:r>
            <a:r>
              <a:rPr lang="en-US" sz="2000" b="1" err="1"/>
              <a:t>fakt</a:t>
            </a:r>
            <a:r>
              <a:rPr lang="en-US" sz="2000" b="1" dirty="0"/>
              <a:t> </a:t>
            </a:r>
            <a:r>
              <a:rPr lang="en-US" sz="2000" b="1" err="1"/>
              <a:t>ən</a:t>
            </a:r>
            <a:r>
              <a:rPr lang="en-US" sz="2000" b="1" dirty="0"/>
              <a:t> </a:t>
            </a:r>
            <a:r>
              <a:rPr lang="en-US" sz="2000" b="1" err="1"/>
              <a:t>çox</a:t>
            </a:r>
            <a:r>
              <a:rPr lang="en-US" sz="2000" b="1" dirty="0"/>
              <a:t> </a:t>
            </a:r>
            <a:r>
              <a:rPr lang="en-US" sz="2000" b="1" err="1"/>
              <a:t>təsir</a:t>
            </a:r>
            <a:r>
              <a:rPr lang="en-US" sz="2000" b="1" dirty="0"/>
              <a:t> </a:t>
            </a:r>
            <a:r>
              <a:rPr lang="en-US" sz="2000" b="1" err="1"/>
              <a:t>edir</a:t>
            </a:r>
            <a:r>
              <a:rPr lang="en-US" sz="2000" b="1" dirty="0"/>
              <a:t>: </a:t>
            </a:r>
            <a:r>
              <a:rPr lang="en-US" sz="2000" b="1" err="1"/>
              <a:t>təsvir</a:t>
            </a:r>
            <a:r>
              <a:rPr lang="en-US" sz="2000" b="1" dirty="0"/>
              <a:t> </a:t>
            </a:r>
            <a:r>
              <a:rPr lang="en-US" sz="2000" b="1" err="1"/>
              <a:t>ölçüsü,rəngin</a:t>
            </a:r>
            <a:r>
              <a:rPr lang="en-US" sz="2000" b="1" dirty="0"/>
              <a:t> bit </a:t>
            </a:r>
            <a:r>
              <a:rPr lang="en-US" sz="2000" b="1" err="1"/>
              <a:t>dərinliyi,şəkli</a:t>
            </a:r>
            <a:r>
              <a:rPr lang="en-US" sz="2000" b="1" dirty="0"/>
              <a:t> </a:t>
            </a:r>
            <a:r>
              <a:rPr lang="en-US" sz="2000" b="1" err="1"/>
              <a:t>saxlamaq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istifadə</a:t>
            </a:r>
            <a:r>
              <a:rPr lang="en-US" sz="2000" b="1" dirty="0"/>
              <a:t> </a:t>
            </a:r>
            <a:r>
              <a:rPr lang="en-US" sz="2000" b="1" err="1"/>
              <a:t>olunan</a:t>
            </a:r>
            <a:r>
              <a:rPr lang="en-US" sz="2000" b="1" dirty="0"/>
              <a:t> </a:t>
            </a:r>
            <a:r>
              <a:rPr lang="en-US" sz="2000" b="1" err="1"/>
              <a:t>fayl</a:t>
            </a:r>
            <a:r>
              <a:rPr lang="en-US" sz="2000" b="1" dirty="0"/>
              <a:t> </a:t>
            </a:r>
            <a:r>
              <a:rPr lang="en-US" sz="2000" b="1" err="1"/>
              <a:t>formatı.Bitmap</a:t>
            </a:r>
            <a:r>
              <a:rPr lang="en-US" sz="2000" b="1" dirty="0"/>
              <a:t> </a:t>
            </a:r>
            <a:r>
              <a:rPr lang="en-US" sz="2000" b="1" err="1"/>
              <a:t>faylının</a:t>
            </a:r>
            <a:r>
              <a:rPr lang="en-US" sz="2000" b="1" dirty="0"/>
              <a:t> </a:t>
            </a:r>
            <a:r>
              <a:rPr lang="en-US" sz="2000" b="1" err="1"/>
              <a:t>ölçüsü</a:t>
            </a:r>
            <a:r>
              <a:rPr lang="en-US" sz="2000" b="1" dirty="0"/>
              <a:t> </a:t>
            </a:r>
            <a:r>
              <a:rPr lang="en-US" sz="2000" b="1" err="1"/>
              <a:t>ilə</a:t>
            </a:r>
            <a:r>
              <a:rPr lang="en-US" sz="2000" b="1" dirty="0"/>
              <a:t> </a:t>
            </a:r>
            <a:r>
              <a:rPr lang="en-US" sz="2000" b="1" err="1"/>
              <a:t>birbaşa</a:t>
            </a:r>
            <a:r>
              <a:rPr lang="en-US" sz="2000" b="1" dirty="0"/>
              <a:t> </a:t>
            </a:r>
            <a:r>
              <a:rPr lang="en-US" sz="2000" b="1" err="1"/>
              <a:t>əlaqə</a:t>
            </a:r>
            <a:r>
              <a:rPr lang="en-US" sz="2000" b="1" dirty="0"/>
              <a:t> var. </a:t>
            </a:r>
            <a:r>
              <a:rPr lang="en-US" sz="2000" b="1" err="1"/>
              <a:t>Şəkildə</a:t>
            </a:r>
            <a:r>
              <a:rPr lang="en-US" sz="2000" b="1" dirty="0"/>
              <a:t> </a:t>
            </a:r>
            <a:r>
              <a:rPr lang="en-US" sz="2000" b="1" err="1"/>
              <a:t>nə</a:t>
            </a:r>
            <a:r>
              <a:rPr lang="en-US" sz="2000" b="1" dirty="0"/>
              <a:t> </a:t>
            </a:r>
            <a:r>
              <a:rPr lang="en-US" sz="2000" b="1" err="1"/>
              <a:t>qədər</a:t>
            </a:r>
            <a:r>
              <a:rPr lang="en-US" sz="2000" b="1" dirty="0"/>
              <a:t> </a:t>
            </a:r>
            <a:r>
              <a:rPr lang="en-US" sz="2000" b="1" err="1"/>
              <a:t>çox</a:t>
            </a:r>
            <a:r>
              <a:rPr lang="en-US" sz="2000" b="1" dirty="0"/>
              <a:t> </a:t>
            </a:r>
            <a:r>
              <a:rPr lang="en-US" sz="2000" b="1" err="1"/>
              <a:t>piksel</a:t>
            </a:r>
            <a:r>
              <a:rPr lang="en-US" sz="2000" b="1" dirty="0"/>
              <a:t> </a:t>
            </a:r>
            <a:r>
              <a:rPr lang="en-US" sz="2000" b="1" err="1"/>
              <a:t>varsa</a:t>
            </a:r>
            <a:r>
              <a:rPr lang="en-US" sz="2000" b="1" dirty="0"/>
              <a:t>, </a:t>
            </a:r>
            <a:r>
              <a:rPr lang="en-US" sz="2000" b="1" err="1"/>
              <a:t>fayl</a:t>
            </a:r>
            <a:r>
              <a:rPr lang="en-US" sz="2000" b="1" dirty="0"/>
              <a:t> </a:t>
            </a:r>
            <a:r>
              <a:rPr lang="en-US" sz="2000" b="1" err="1"/>
              <a:t>ölçüsü</a:t>
            </a:r>
            <a:r>
              <a:rPr lang="en-US" sz="2000" b="1" dirty="0"/>
              <a:t> </a:t>
            </a:r>
            <a:r>
              <a:rPr lang="en-US" sz="2000" b="1" err="1"/>
              <a:t>də</a:t>
            </a:r>
            <a:r>
              <a:rPr lang="en-US" sz="2000" b="1" dirty="0"/>
              <a:t> </a:t>
            </a:r>
            <a:r>
              <a:rPr lang="en-US" sz="2000" b="1" err="1"/>
              <a:t>bir</a:t>
            </a:r>
            <a:r>
              <a:rPr lang="en-US" sz="2000" b="1" dirty="0"/>
              <a:t> o </a:t>
            </a:r>
            <a:r>
              <a:rPr lang="en-US" sz="2000" b="1" err="1"/>
              <a:t>qədər</a:t>
            </a:r>
            <a:r>
              <a:rPr lang="en-US" sz="2000" b="1" dirty="0"/>
              <a:t> </a:t>
            </a:r>
            <a:r>
              <a:rPr lang="en-US" sz="2000" b="1" err="1"/>
              <a:t>böyük</a:t>
            </a:r>
            <a:r>
              <a:rPr lang="en-US" sz="2000" b="1" dirty="0"/>
              <a:t> </a:t>
            </a:r>
            <a:r>
              <a:rPr lang="en-US" sz="2000" b="1" err="1"/>
              <a:t>olur</a:t>
            </a:r>
            <a:r>
              <a:rPr lang="en-US" sz="2000" b="1" dirty="0"/>
              <a:t>. Bir </a:t>
            </a:r>
            <a:r>
              <a:rPr lang="en-US" sz="2000" b="1" err="1"/>
              <a:t>pikseldə</a:t>
            </a:r>
            <a:r>
              <a:rPr lang="en-US" sz="2000" b="1" dirty="0"/>
              <a:t> </a:t>
            </a:r>
            <a:r>
              <a:rPr lang="en-US" sz="2000" b="1" err="1"/>
              <a:t>nə</a:t>
            </a:r>
            <a:r>
              <a:rPr lang="en-US" sz="2000" b="1" dirty="0"/>
              <a:t> </a:t>
            </a:r>
            <a:r>
              <a:rPr lang="en-US" sz="2000" b="1" err="1"/>
              <a:t>qədər</a:t>
            </a:r>
            <a:r>
              <a:rPr lang="en-US" sz="2000" b="1" dirty="0"/>
              <a:t> </a:t>
            </a:r>
            <a:r>
              <a:rPr lang="en-US" sz="2000" b="1" err="1"/>
              <a:t>çox</a:t>
            </a:r>
            <a:r>
              <a:rPr lang="en-US" sz="2000" b="1" dirty="0"/>
              <a:t> bit </a:t>
            </a:r>
            <a:r>
              <a:rPr lang="en-US" sz="2000" b="1" err="1"/>
              <a:t>istifadə</a:t>
            </a:r>
            <a:r>
              <a:rPr lang="en-US" sz="2000" b="1" dirty="0"/>
              <a:t> </a:t>
            </a:r>
            <a:r>
              <a:rPr lang="en-US" sz="2000" b="1" err="1"/>
              <a:t>edilərsə</a:t>
            </a:r>
            <a:r>
              <a:rPr lang="en-US" sz="2000" b="1" dirty="0"/>
              <a:t>, </a:t>
            </a:r>
            <a:r>
              <a:rPr lang="en-US" sz="2000" b="1" err="1"/>
              <a:t>fayl</a:t>
            </a:r>
            <a:r>
              <a:rPr lang="en-US" sz="2000" b="1" dirty="0"/>
              <a:t> </a:t>
            </a:r>
            <a:r>
              <a:rPr lang="en-US" sz="2000" b="1" err="1"/>
              <a:t>bir</a:t>
            </a:r>
            <a:r>
              <a:rPr lang="en-US" sz="2000" b="1" dirty="0"/>
              <a:t> o </a:t>
            </a:r>
            <a:r>
              <a:rPr lang="en-US" sz="2000" b="1" err="1"/>
              <a:t>qədər</a:t>
            </a:r>
            <a:r>
              <a:rPr lang="en-US" sz="2000" b="1" dirty="0"/>
              <a:t> </a:t>
            </a:r>
            <a:r>
              <a:rPr lang="en-US" sz="2000" b="1" err="1"/>
              <a:t>böyük</a:t>
            </a:r>
            <a:r>
              <a:rPr lang="en-US" sz="2000" b="1" dirty="0"/>
              <a:t> </a:t>
            </a:r>
            <a:r>
              <a:rPr lang="en-US" sz="2000" b="1" err="1"/>
              <a:t>olar</a:t>
            </a:r>
            <a:r>
              <a:rPr lang="en-US" sz="2000" b="1" dirty="0"/>
              <a:t>. Bitmap </a:t>
            </a:r>
            <a:r>
              <a:rPr lang="en-US" sz="2000" b="1" err="1"/>
              <a:t>faylının</a:t>
            </a:r>
            <a:r>
              <a:rPr lang="en-US" sz="2000" b="1" dirty="0"/>
              <a:t> </a:t>
            </a:r>
            <a:r>
              <a:rPr lang="en-US" sz="2000" b="1" err="1"/>
              <a:t>ölçüsü</a:t>
            </a:r>
            <a:r>
              <a:rPr lang="en-US" sz="2000" b="1" dirty="0"/>
              <a:t> </a:t>
            </a:r>
            <a:r>
              <a:rPr lang="en-US" sz="2000" b="1" err="1"/>
              <a:t>şəklin</a:t>
            </a:r>
            <a:r>
              <a:rPr lang="en-US" sz="2000" b="1" dirty="0"/>
              <a:t> </a:t>
            </a:r>
            <a:r>
              <a:rPr lang="en-US" sz="2000" b="1" err="1"/>
              <a:t>saxlanması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seçilmiş</a:t>
            </a:r>
            <a:r>
              <a:rPr lang="en-US" sz="2000" b="1" dirty="0"/>
              <a:t> </a:t>
            </a:r>
            <a:r>
              <a:rPr lang="en-US" sz="2000" b="1" err="1"/>
              <a:t>formatdan</a:t>
            </a:r>
            <a:r>
              <a:rPr lang="en-US" sz="2000" b="1" dirty="0"/>
              <a:t> </a:t>
            </a:r>
            <a:r>
              <a:rPr lang="en-US" sz="2000" b="1" err="1"/>
              <a:t>çox</a:t>
            </a:r>
            <a:r>
              <a:rPr lang="en-US" sz="2000" b="1" dirty="0"/>
              <a:t> </a:t>
            </a:r>
            <a:r>
              <a:rPr lang="en-US" sz="2000" b="1" err="1"/>
              <a:t>asılıdır</a:t>
            </a:r>
            <a:r>
              <a:rPr lang="en-US" sz="2000" b="1" dirty="0"/>
              <a:t>. </a:t>
            </a:r>
            <a:r>
              <a:rPr lang="en-US" sz="2000" b="1" err="1"/>
              <a:t>Şəkil</a:t>
            </a:r>
            <a:r>
              <a:rPr lang="en-US" sz="2000" b="1" dirty="0"/>
              <a:t> </a:t>
            </a:r>
            <a:r>
              <a:rPr lang="en-US" sz="2000" b="1" err="1"/>
              <a:t>ölçüsü</a:t>
            </a:r>
            <a:r>
              <a:rPr lang="en-US" sz="2000" b="1" dirty="0"/>
              <a:t> </a:t>
            </a:r>
            <a:r>
              <a:rPr lang="en-US" sz="2000" b="1" err="1"/>
              <a:t>və</a:t>
            </a:r>
            <a:r>
              <a:rPr lang="en-US" sz="2000" b="1" dirty="0"/>
              <a:t> bit </a:t>
            </a:r>
            <a:r>
              <a:rPr lang="en-US" sz="2000" b="1" err="1"/>
              <a:t>dərinliyi</a:t>
            </a:r>
            <a:r>
              <a:rPr lang="en-US" sz="2000" b="1" dirty="0"/>
              <a:t> </a:t>
            </a:r>
            <a:r>
              <a:rPr lang="en-US" sz="2000" b="1" err="1"/>
              <a:t>kimi</a:t>
            </a:r>
            <a:r>
              <a:rPr lang="en-US" sz="2000" b="1" dirty="0"/>
              <a:t> </a:t>
            </a:r>
            <a:r>
              <a:rPr lang="en-US" sz="2000" b="1" err="1"/>
              <a:t>bütün</a:t>
            </a:r>
            <a:r>
              <a:rPr lang="en-US" sz="2000" b="1" dirty="0"/>
              <a:t> </a:t>
            </a:r>
            <a:r>
              <a:rPr lang="en-US" sz="2000" b="1" err="1"/>
              <a:t>digər</a:t>
            </a:r>
            <a:r>
              <a:rPr lang="en-US" sz="2000" b="1" dirty="0"/>
              <a:t> </a:t>
            </a:r>
            <a:r>
              <a:rPr lang="en-US" sz="2000" b="1" err="1"/>
              <a:t>şeylər</a:t>
            </a:r>
            <a:r>
              <a:rPr lang="en-US" sz="2000" b="1" dirty="0"/>
              <a:t> </a:t>
            </a:r>
            <a:r>
              <a:rPr lang="en-US" sz="2000" b="1" err="1"/>
              <a:t>bərabər</a:t>
            </a:r>
            <a:r>
              <a:rPr lang="en-US" sz="2000" b="1" dirty="0"/>
              <a:t> </a:t>
            </a:r>
            <a:r>
              <a:rPr lang="en-US" sz="2000" b="1" err="1"/>
              <a:t>olduqda</a:t>
            </a:r>
            <a:r>
              <a:rPr lang="en-US" sz="2000" b="1" dirty="0"/>
              <a:t>, </a:t>
            </a:r>
            <a:r>
              <a:rPr lang="en-US" sz="2000" b="1" err="1"/>
              <a:t>təsvirin</a:t>
            </a:r>
            <a:r>
              <a:rPr lang="en-US" sz="2000" b="1" dirty="0"/>
              <a:t> </a:t>
            </a:r>
            <a:r>
              <a:rPr lang="en-US" sz="2000" b="1" err="1"/>
              <a:t>sıxılma</a:t>
            </a:r>
            <a:r>
              <a:rPr lang="en-US" sz="2000" b="1" dirty="0"/>
              <a:t> </a:t>
            </a:r>
            <a:r>
              <a:rPr lang="en-US" sz="2000" b="1" err="1"/>
              <a:t>sxemi</a:t>
            </a:r>
            <a:r>
              <a:rPr lang="en-US" sz="2000" b="1" dirty="0"/>
              <a:t> </a:t>
            </a:r>
            <a:r>
              <a:rPr lang="en-US" sz="2000" b="1" err="1"/>
              <a:t>vacibdir</a:t>
            </a:r>
            <a:r>
              <a:rPr lang="en-US" sz="20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6901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3C0776E-7C95-9246-7159-A21A68AD20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099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59306D-E447-BD26-2C07-10ABDBEEA794}"/>
              </a:ext>
            </a:extLst>
          </p:cNvPr>
          <p:cNvSpPr txBox="1"/>
          <p:nvPr/>
        </p:nvSpPr>
        <p:spPr>
          <a:xfrm>
            <a:off x="100781" y="-532069"/>
            <a:ext cx="3822189" cy="18999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Vektor qrafikası</a:t>
            </a:r>
            <a:endParaRPr lang="en-US" sz="400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0321E9-7813-EA02-73F0-59D195F10F95}"/>
              </a:ext>
            </a:extLst>
          </p:cNvPr>
          <p:cNvSpPr txBox="1"/>
          <p:nvPr/>
        </p:nvSpPr>
        <p:spPr>
          <a:xfrm>
            <a:off x="-58993" y="738137"/>
            <a:ext cx="6341704" cy="543882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Vektor </a:t>
            </a:r>
            <a:r>
              <a:rPr lang="en-US" sz="2400" b="1" err="1"/>
              <a:t>qrafikasında</a:t>
            </a:r>
            <a:r>
              <a:rPr lang="en-US" sz="2400" b="1" dirty="0"/>
              <a:t> </a:t>
            </a:r>
            <a:r>
              <a:rPr lang="en-US" sz="2400" b="1" err="1"/>
              <a:t>rastr</a:t>
            </a:r>
            <a:r>
              <a:rPr lang="en-US" sz="2400" b="1" dirty="0"/>
              <a:t> </a:t>
            </a:r>
            <a:r>
              <a:rPr lang="en-US" sz="2400" b="1" err="1"/>
              <a:t>qrafikasından</a:t>
            </a:r>
            <a:r>
              <a:rPr lang="en-US" sz="2400" b="1" dirty="0"/>
              <a:t> </a:t>
            </a:r>
            <a:r>
              <a:rPr lang="en-US" sz="2400" b="1" err="1"/>
              <a:t>fərqli</a:t>
            </a:r>
            <a:r>
              <a:rPr lang="en-US" sz="2400" b="1" dirty="0"/>
              <a:t> </a:t>
            </a:r>
            <a:r>
              <a:rPr lang="en-US" sz="2400" b="1" err="1"/>
              <a:t>olaraq</a:t>
            </a:r>
            <a:r>
              <a:rPr lang="en-US" sz="2400" b="1" dirty="0"/>
              <a:t>, </a:t>
            </a:r>
            <a:r>
              <a:rPr lang="en-US" sz="2400" b="1" err="1"/>
              <a:t>təsvir</a:t>
            </a:r>
            <a:r>
              <a:rPr lang="en-US" sz="2400" b="1" dirty="0"/>
              <a:t> </a:t>
            </a:r>
            <a:r>
              <a:rPr lang="en-US" sz="2400" b="1" err="1"/>
              <a:t>obyektlərin</a:t>
            </a:r>
            <a:r>
              <a:rPr lang="en-US" sz="2400" b="1" dirty="0"/>
              <a:t>, </a:t>
            </a:r>
            <a:r>
              <a:rPr lang="en-US" sz="2400" b="1" err="1"/>
              <a:t>dairələrin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xətlərin</a:t>
            </a:r>
            <a:r>
              <a:rPr lang="en-US" sz="2400" b="1" dirty="0"/>
              <a:t> </a:t>
            </a:r>
            <a:r>
              <a:rPr lang="en-US" sz="2400" b="1" err="1"/>
              <a:t>riyazi</a:t>
            </a:r>
            <a:r>
              <a:rPr lang="en-US" sz="2400" b="1" dirty="0"/>
              <a:t> </a:t>
            </a:r>
            <a:r>
              <a:rPr lang="en-US" sz="2400" b="1" err="1"/>
              <a:t>təsvirlərindən</a:t>
            </a:r>
            <a:r>
              <a:rPr lang="en-US" sz="2400" b="1" dirty="0"/>
              <a:t> </a:t>
            </a:r>
            <a:r>
              <a:rPr lang="en-US" sz="2400" b="1" err="1"/>
              <a:t>istifadə</a:t>
            </a:r>
            <a:r>
              <a:rPr lang="en-US" sz="2400" b="1" dirty="0"/>
              <a:t> </a:t>
            </a:r>
            <a:r>
              <a:rPr lang="en-US" sz="2400" b="1" err="1"/>
              <a:t>etməklə</a:t>
            </a:r>
            <a:r>
              <a:rPr lang="en-US" sz="2400" b="1" dirty="0"/>
              <a:t> </a:t>
            </a:r>
            <a:r>
              <a:rPr lang="en-US" sz="2400" b="1" err="1"/>
              <a:t>qurulur</a:t>
            </a:r>
            <a:r>
              <a:rPr lang="en-US" sz="2400" b="1" dirty="0"/>
              <a:t>. Bu, ilk </a:t>
            </a:r>
            <a:r>
              <a:rPr lang="en-US" sz="2400" b="1" err="1"/>
              <a:t>baxışda</a:t>
            </a:r>
            <a:r>
              <a:rPr lang="en-US" sz="2400" b="1" dirty="0"/>
              <a:t> bitmap </a:t>
            </a:r>
            <a:r>
              <a:rPr lang="en-US" sz="2400" b="1" err="1"/>
              <a:t>massivlərindən</a:t>
            </a:r>
            <a:r>
              <a:rPr lang="en-US" sz="2400" b="1" dirty="0"/>
              <a:t> </a:t>
            </a:r>
            <a:r>
              <a:rPr lang="en-US" sz="2400" b="1" err="1"/>
              <a:t>istifadə</a:t>
            </a:r>
            <a:r>
              <a:rPr lang="en-US" sz="2400" b="1" dirty="0"/>
              <a:t> </a:t>
            </a:r>
            <a:r>
              <a:rPr lang="en-US" sz="2400" b="1" err="1"/>
              <a:t>etməkdən</a:t>
            </a:r>
            <a:r>
              <a:rPr lang="en-US" sz="2400" b="1" dirty="0"/>
              <a:t> </a:t>
            </a:r>
            <a:r>
              <a:rPr lang="en-US" sz="2400" b="1" err="1"/>
              <a:t>daha</a:t>
            </a:r>
            <a:r>
              <a:rPr lang="en-US" sz="2400" b="1" dirty="0"/>
              <a:t> </a:t>
            </a:r>
            <a:r>
              <a:rPr lang="en-US" sz="2400" b="1" err="1"/>
              <a:t>mürəkkəb</a:t>
            </a:r>
            <a:r>
              <a:rPr lang="en-US" sz="2400" b="1" dirty="0"/>
              <a:t> </a:t>
            </a:r>
            <a:r>
              <a:rPr lang="en-US" sz="2400" b="1" err="1"/>
              <a:t>görünsə</a:t>
            </a:r>
            <a:r>
              <a:rPr lang="en-US" sz="2400" b="1" dirty="0"/>
              <a:t> </a:t>
            </a:r>
            <a:r>
              <a:rPr lang="en-US" sz="2400" b="1" err="1"/>
              <a:t>də</a:t>
            </a:r>
            <a:r>
              <a:rPr lang="en-US" sz="2400" b="1" dirty="0"/>
              <a:t>, </a:t>
            </a:r>
            <a:r>
              <a:rPr lang="en-US" sz="2400" b="1" err="1"/>
              <a:t>bəzi</a:t>
            </a:r>
            <a:r>
              <a:rPr lang="en-US" sz="2400" b="1" dirty="0"/>
              <a:t> </a:t>
            </a:r>
            <a:r>
              <a:rPr lang="en-US" sz="2400" b="1" err="1"/>
              <a:t>təsvir</a:t>
            </a:r>
            <a:r>
              <a:rPr lang="en-US" sz="2400" b="1" dirty="0"/>
              <a:t> </a:t>
            </a:r>
            <a:r>
              <a:rPr lang="en-US" sz="2400" b="1" err="1"/>
              <a:t>növləri</a:t>
            </a:r>
            <a:r>
              <a:rPr lang="en-US" sz="2400" b="1" dirty="0"/>
              <a:t> </a:t>
            </a:r>
            <a:r>
              <a:rPr lang="en-US" sz="2400" b="1" err="1"/>
              <a:t>üçün</a:t>
            </a:r>
            <a:r>
              <a:rPr lang="en-US" sz="2400" b="1" dirty="0"/>
              <a:t> </a:t>
            </a:r>
            <a:r>
              <a:rPr lang="en-US" sz="2400" b="1" err="1"/>
              <a:t>riyazi</a:t>
            </a:r>
            <a:r>
              <a:rPr lang="en-US" sz="2400" b="1" dirty="0"/>
              <a:t> </a:t>
            </a:r>
            <a:r>
              <a:rPr lang="en-US" sz="2400" b="1" err="1"/>
              <a:t>təsvirlərdən</a:t>
            </a:r>
            <a:r>
              <a:rPr lang="en-US" sz="2400" b="1" dirty="0"/>
              <a:t> </a:t>
            </a:r>
            <a:r>
              <a:rPr lang="en-US" sz="2400" b="1" err="1"/>
              <a:t>istifadə</a:t>
            </a:r>
            <a:r>
              <a:rPr lang="en-US" sz="2400" b="1" dirty="0"/>
              <a:t> </a:t>
            </a:r>
            <a:r>
              <a:rPr lang="en-US" sz="2400" b="1" err="1"/>
              <a:t>etmək</a:t>
            </a:r>
            <a:r>
              <a:rPr lang="en-US" sz="2400" b="1" dirty="0"/>
              <a:t> </a:t>
            </a:r>
            <a:r>
              <a:rPr lang="en-US" sz="2400" b="1" err="1"/>
              <a:t>daha</a:t>
            </a:r>
            <a:r>
              <a:rPr lang="en-US" sz="2400" b="1" dirty="0"/>
              <a:t> </a:t>
            </a:r>
            <a:r>
              <a:rPr lang="en-US" sz="2400" b="1" err="1"/>
              <a:t>asandır.Vektor</a:t>
            </a:r>
            <a:r>
              <a:rPr lang="en-US" sz="2400" b="1" dirty="0"/>
              <a:t> </a:t>
            </a:r>
            <a:r>
              <a:rPr lang="en-US" sz="2400" b="1" err="1"/>
              <a:t>qrafikasının</a:t>
            </a:r>
            <a:r>
              <a:rPr lang="en-US" sz="2400" b="1" dirty="0"/>
              <a:t> </a:t>
            </a:r>
            <a:r>
              <a:rPr lang="en-US" sz="2400" b="1" err="1"/>
              <a:t>açarı</a:t>
            </a:r>
            <a:r>
              <a:rPr lang="en-US" sz="2400" b="1" dirty="0"/>
              <a:t> </a:t>
            </a:r>
            <a:r>
              <a:rPr lang="en-US" sz="2400" b="1" err="1"/>
              <a:t>ondan</a:t>
            </a:r>
            <a:r>
              <a:rPr lang="en-US" sz="2400" b="1" dirty="0"/>
              <a:t> </a:t>
            </a:r>
            <a:r>
              <a:rPr lang="en-US" sz="2400" b="1" err="1"/>
              <a:t>ibarətdir</a:t>
            </a:r>
            <a:r>
              <a:rPr lang="en-US" sz="2400" b="1" dirty="0"/>
              <a:t> ki, o, </a:t>
            </a:r>
            <a:r>
              <a:rPr lang="en-US" sz="2400" b="1" err="1"/>
              <a:t>kompüter</a:t>
            </a:r>
            <a:r>
              <a:rPr lang="en-US" sz="2400" b="1" dirty="0"/>
              <a:t> </a:t>
            </a:r>
            <a:r>
              <a:rPr lang="en-US" sz="2400" b="1" err="1"/>
              <a:t>təlimatlarının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obyekt</a:t>
            </a:r>
            <a:r>
              <a:rPr lang="en-US" sz="2400" b="1" dirty="0"/>
              <a:t> </a:t>
            </a:r>
            <a:r>
              <a:rPr lang="en-US" sz="2400" b="1" err="1"/>
              <a:t>üçün</a:t>
            </a:r>
            <a:r>
              <a:rPr lang="en-US" sz="2400" b="1" dirty="0"/>
              <a:t> </a:t>
            </a:r>
            <a:r>
              <a:rPr lang="en-US" sz="2400" b="1" err="1"/>
              <a:t>riyazi</a:t>
            </a:r>
            <a:r>
              <a:rPr lang="en-US" sz="2400" b="1" dirty="0"/>
              <a:t> </a:t>
            </a:r>
            <a:r>
              <a:rPr lang="en-US" sz="2400" b="1" err="1"/>
              <a:t>birləşməsindən</a:t>
            </a:r>
            <a:r>
              <a:rPr lang="en-US" sz="2400" b="1" dirty="0"/>
              <a:t> </a:t>
            </a:r>
            <a:r>
              <a:rPr lang="en-US" sz="2400" b="1" err="1"/>
              <a:t>istifadə</a:t>
            </a:r>
            <a:r>
              <a:rPr lang="en-US" sz="2400" b="1" dirty="0"/>
              <a:t> </a:t>
            </a:r>
            <a:r>
              <a:rPr lang="en-US" sz="2400" b="1" err="1"/>
              <a:t>edir</a:t>
            </a:r>
            <a:r>
              <a:rPr lang="en-US" sz="2400" b="1" dirty="0"/>
              <a:t>. Bu, </a:t>
            </a:r>
            <a:r>
              <a:rPr lang="en-US" sz="2400" b="1" err="1"/>
              <a:t>hesablama</a:t>
            </a:r>
            <a:r>
              <a:rPr lang="en-US" sz="2400" b="1" dirty="0"/>
              <a:t> </a:t>
            </a:r>
            <a:r>
              <a:rPr lang="en-US" sz="2400" b="1" err="1"/>
              <a:t>cihazlarına</a:t>
            </a:r>
            <a:r>
              <a:rPr lang="en-US" sz="2400" b="1" dirty="0"/>
              <a:t> </a:t>
            </a:r>
            <a:r>
              <a:rPr lang="en-US" sz="2400" b="1" err="1"/>
              <a:t>bu</a:t>
            </a:r>
            <a:r>
              <a:rPr lang="en-US" sz="2400" b="1" dirty="0"/>
              <a:t> </a:t>
            </a:r>
            <a:r>
              <a:rPr lang="en-US" sz="2400" b="1" err="1"/>
              <a:t>obyektləri</a:t>
            </a:r>
            <a:r>
              <a:rPr lang="en-US" sz="2400" b="1" dirty="0"/>
              <a:t> </a:t>
            </a:r>
            <a:r>
              <a:rPr lang="en-US" sz="2400" b="1" err="1"/>
              <a:t>çəkərkən</a:t>
            </a:r>
            <a:r>
              <a:rPr lang="en-US" sz="2400" b="1" dirty="0"/>
              <a:t> real </a:t>
            </a:r>
            <a:r>
              <a:rPr lang="en-US" sz="2400" b="1" err="1"/>
              <a:t>nöqtələri</a:t>
            </a:r>
            <a:r>
              <a:rPr lang="en-US" sz="2400" b="1" dirty="0"/>
              <a:t> </a:t>
            </a:r>
            <a:r>
              <a:rPr lang="en-US" sz="2400" b="1" err="1"/>
              <a:t>hesablamağa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istədiyiniz</a:t>
            </a:r>
            <a:r>
              <a:rPr lang="en-US" sz="2400" b="1" dirty="0"/>
              <a:t> </a:t>
            </a:r>
            <a:r>
              <a:rPr lang="en-US" sz="2400" b="1" err="1"/>
              <a:t>yerdə</a:t>
            </a:r>
            <a:r>
              <a:rPr lang="en-US" sz="2400" b="1" dirty="0"/>
              <a:t> </a:t>
            </a:r>
            <a:r>
              <a:rPr lang="en-US" sz="2400" b="1" err="1"/>
              <a:t>düsturları</a:t>
            </a:r>
            <a:r>
              <a:rPr lang="en-US" sz="2400" b="1" dirty="0"/>
              <a:t> </a:t>
            </a:r>
            <a:r>
              <a:rPr lang="en-US" sz="2400" b="1" err="1"/>
              <a:t>yerləşdirməyə</a:t>
            </a:r>
            <a:r>
              <a:rPr lang="en-US" sz="2400" b="1" dirty="0"/>
              <a:t> </a:t>
            </a:r>
            <a:r>
              <a:rPr lang="en-US" sz="2400" b="1" err="1"/>
              <a:t>imkan</a:t>
            </a:r>
            <a:r>
              <a:rPr lang="en-US" sz="2400" b="1" dirty="0"/>
              <a:t> </a:t>
            </a:r>
            <a:r>
              <a:rPr lang="en-US" sz="2400" b="1" err="1"/>
              <a:t>verir</a:t>
            </a:r>
            <a:r>
              <a:rPr lang="en-US" sz="2400" b="1" dirty="0"/>
              <a:t>. Vektor </a:t>
            </a:r>
            <a:r>
              <a:rPr lang="en-US" sz="2400" b="1" err="1"/>
              <a:t>qrafikasının</a:t>
            </a:r>
            <a:r>
              <a:rPr lang="en-US" sz="2400" b="1" dirty="0"/>
              <a:t> </a:t>
            </a:r>
            <a:r>
              <a:rPr lang="en-US" sz="2400" b="1" err="1"/>
              <a:t>bu</a:t>
            </a:r>
            <a:r>
              <a:rPr lang="en-US" sz="2400" b="1" dirty="0"/>
              <a:t> </a:t>
            </a:r>
            <a:r>
              <a:rPr lang="en-US" sz="2400" b="1" err="1"/>
              <a:t>xüsusiyyəti</a:t>
            </a:r>
            <a:r>
              <a:rPr lang="en-US" sz="2400" b="1" dirty="0"/>
              <a:t> </a:t>
            </a:r>
            <a:r>
              <a:rPr lang="en-US" sz="2400" b="1" err="1"/>
              <a:t>ona</a:t>
            </a:r>
            <a:r>
              <a:rPr lang="en-US" sz="2400" b="1" dirty="0"/>
              <a:t> </a:t>
            </a:r>
            <a:r>
              <a:rPr lang="en-US" sz="2400" b="1" err="1"/>
              <a:t>rastr</a:t>
            </a:r>
            <a:r>
              <a:rPr lang="en-US" sz="2400" b="1" dirty="0"/>
              <a:t> </a:t>
            </a:r>
            <a:r>
              <a:rPr lang="en-US" sz="2400" b="1" err="1"/>
              <a:t>qrafika</a:t>
            </a:r>
            <a:r>
              <a:rPr lang="en-US" sz="2400" b="1" dirty="0"/>
              <a:t> </a:t>
            </a:r>
            <a:r>
              <a:rPr lang="en-US" sz="2400" b="1" err="1"/>
              <a:t>ilə</a:t>
            </a:r>
            <a:r>
              <a:rPr lang="en-US" sz="2400" b="1" dirty="0"/>
              <a:t> </a:t>
            </a:r>
            <a:r>
              <a:rPr lang="en-US" sz="2400" b="1" err="1"/>
              <a:t>müqayisədə</a:t>
            </a:r>
            <a:r>
              <a:rPr lang="en-US" sz="2400" b="1" dirty="0"/>
              <a:t> </a:t>
            </a:r>
            <a:r>
              <a:rPr lang="en-US" sz="2400" b="1" err="1"/>
              <a:t>bir</a:t>
            </a:r>
            <a:r>
              <a:rPr lang="en-US" sz="2400" b="1" dirty="0"/>
              <a:t> </a:t>
            </a:r>
            <a:r>
              <a:rPr lang="en-US" sz="2400" b="1" err="1"/>
              <a:t>sıra</a:t>
            </a:r>
            <a:r>
              <a:rPr lang="en-US" sz="2400" b="1" dirty="0"/>
              <a:t> </a:t>
            </a:r>
            <a:r>
              <a:rPr lang="en-US" sz="2400" b="1" err="1"/>
              <a:t>üstünlüklər</a:t>
            </a:r>
            <a:r>
              <a:rPr lang="en-US" sz="2400" b="1" dirty="0"/>
              <a:t> </a:t>
            </a:r>
            <a:r>
              <a:rPr lang="en-US" sz="2400" b="1" err="1"/>
              <a:t>verir</a:t>
            </a:r>
            <a:r>
              <a:rPr lang="en-US" sz="2400" b="1" dirty="0"/>
              <a:t>, </a:t>
            </a:r>
            <a:r>
              <a:rPr lang="en-US" sz="2400" b="1" err="1"/>
              <a:t>lakin</a:t>
            </a:r>
            <a:r>
              <a:rPr lang="en-US" sz="2400" b="1" dirty="0"/>
              <a:t> </a:t>
            </a:r>
            <a:r>
              <a:rPr lang="en-US" sz="2400" b="1" err="1"/>
              <a:t>eyni</a:t>
            </a:r>
            <a:r>
              <a:rPr lang="en-US" sz="2400" b="1" dirty="0"/>
              <a:t> </a:t>
            </a:r>
            <a:r>
              <a:rPr lang="en-US" sz="2400" b="1" err="1"/>
              <a:t>zamanda</a:t>
            </a:r>
            <a:r>
              <a:rPr lang="en-US" sz="2400" b="1" dirty="0"/>
              <a:t> </a:t>
            </a:r>
            <a:r>
              <a:rPr lang="en-US" sz="2400" b="1" err="1"/>
              <a:t>onun</a:t>
            </a:r>
            <a:r>
              <a:rPr lang="en-US" sz="2400" b="1" dirty="0"/>
              <a:t> </a:t>
            </a:r>
            <a:r>
              <a:rPr lang="en-US" sz="2400" b="1" err="1"/>
              <a:t>çatışmazlıqlarının</a:t>
            </a:r>
            <a:r>
              <a:rPr lang="en-US" sz="2400" b="1" dirty="0"/>
              <a:t> </a:t>
            </a:r>
            <a:r>
              <a:rPr lang="en-US" sz="2400" b="1" err="1"/>
              <a:t>səbəbidir</a:t>
            </a:r>
            <a:r>
              <a:rPr lang="en-US" sz="2400" b="1" dirty="0"/>
              <a:t>. Vektor </a:t>
            </a:r>
            <a:r>
              <a:rPr lang="en-US" sz="2400" b="1" err="1"/>
              <a:t>qrafikasına</a:t>
            </a:r>
            <a:r>
              <a:rPr lang="en-US" sz="2400" b="1" dirty="0"/>
              <a:t> </a:t>
            </a:r>
            <a:r>
              <a:rPr lang="en-US" sz="2400" b="1" err="1"/>
              <a:t>çox</a:t>
            </a:r>
            <a:r>
              <a:rPr lang="en-US" sz="2400" b="1" dirty="0"/>
              <a:t> </a:t>
            </a:r>
            <a:r>
              <a:rPr lang="en-US" sz="2400" b="1" err="1"/>
              <a:t>vaxt</a:t>
            </a:r>
            <a:r>
              <a:rPr lang="en-US" sz="2400" b="1" dirty="0"/>
              <a:t> </a:t>
            </a:r>
            <a:r>
              <a:rPr lang="en-US" sz="2400" b="1" err="1"/>
              <a:t>obyekt</a:t>
            </a:r>
            <a:r>
              <a:rPr lang="en-US" sz="2400" b="1" dirty="0"/>
              <a:t> </a:t>
            </a:r>
            <a:r>
              <a:rPr lang="en-US" sz="2400" b="1" err="1"/>
              <a:t>yönümlü</a:t>
            </a:r>
            <a:r>
              <a:rPr lang="en-US" sz="2400" b="1" dirty="0"/>
              <a:t> </a:t>
            </a:r>
            <a:r>
              <a:rPr lang="en-US" sz="2400" b="1" err="1"/>
              <a:t>qrafika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ya</a:t>
            </a:r>
            <a:r>
              <a:rPr lang="en-US" sz="2400" b="1" dirty="0"/>
              <a:t> </a:t>
            </a:r>
            <a:r>
              <a:rPr lang="en-US" sz="2400" b="1" err="1"/>
              <a:t>tərtib</a:t>
            </a:r>
            <a:r>
              <a:rPr lang="en-US" sz="2400" b="1" dirty="0"/>
              <a:t> </a:t>
            </a:r>
            <a:r>
              <a:rPr lang="en-US" sz="2400" b="1" err="1"/>
              <a:t>qrafikası</a:t>
            </a:r>
            <a:r>
              <a:rPr lang="en-US" sz="2400" b="1" dirty="0"/>
              <a:t> </a:t>
            </a:r>
            <a:r>
              <a:rPr lang="en-US" sz="2400" b="1" err="1"/>
              <a:t>deyilir</a:t>
            </a:r>
            <a:r>
              <a:rPr lang="en-US" sz="2400" b="1" dirty="0"/>
              <a:t>.</a:t>
            </a:r>
            <a:endParaRPr lang="en-US" sz="2400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4010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19BB8BE-1351-4D9B-B761-F84A0B5B65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F03F4F-6AD3-7D99-DF05-B3BC98AC0E7C}"/>
              </a:ext>
            </a:extLst>
          </p:cNvPr>
          <p:cNvSpPr txBox="1"/>
          <p:nvPr/>
        </p:nvSpPr>
        <p:spPr>
          <a:xfrm>
            <a:off x="2458" y="8002"/>
            <a:ext cx="5825504" cy="612385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    </a:t>
            </a:r>
            <a:r>
              <a:rPr lang="en-US" sz="2000" b="1" err="1"/>
              <a:t>Dairələr</a:t>
            </a:r>
            <a:r>
              <a:rPr lang="en-US" sz="2000" b="1" dirty="0"/>
              <a:t>, </a:t>
            </a:r>
            <a:r>
              <a:rPr lang="en-US" sz="2000" b="1" err="1"/>
              <a:t>xətlər</a:t>
            </a:r>
            <a:r>
              <a:rPr lang="en-US" sz="2000" b="1" dirty="0"/>
              <a:t>, </a:t>
            </a:r>
            <a:r>
              <a:rPr lang="en-US" sz="2000" b="1" err="1"/>
              <a:t>kürələr</a:t>
            </a:r>
            <a:r>
              <a:rPr lang="en-US" sz="2000" b="1" dirty="0"/>
              <a:t>, </a:t>
            </a:r>
            <a:r>
              <a:rPr lang="en-US" sz="2000" b="1" err="1"/>
              <a:t>kublar</a:t>
            </a:r>
            <a:r>
              <a:rPr lang="en-US" sz="2000" b="1" dirty="0"/>
              <a:t> </a:t>
            </a:r>
            <a:r>
              <a:rPr lang="en-US" sz="2000" b="1" err="1"/>
              <a:t>və</a:t>
            </a:r>
            <a:r>
              <a:rPr lang="en-US" sz="2000" b="1" dirty="0"/>
              <a:t> </a:t>
            </a:r>
            <a:r>
              <a:rPr lang="en-US" sz="2000" b="1" err="1"/>
              <a:t>bu</a:t>
            </a:r>
            <a:r>
              <a:rPr lang="en-US" sz="2000" b="1" dirty="0"/>
              <a:t> </a:t>
            </a:r>
            <a:r>
              <a:rPr lang="en-US" sz="2000" b="1" err="1"/>
              <a:t>kimi</a:t>
            </a:r>
            <a:r>
              <a:rPr lang="en-US" sz="2000" b="1" dirty="0"/>
              <a:t> </a:t>
            </a:r>
            <a:r>
              <a:rPr lang="en-US" sz="2000" b="1" err="1"/>
              <a:t>sadə</a:t>
            </a:r>
            <a:r>
              <a:rPr lang="en-US" sz="2000" b="1" dirty="0"/>
              <a:t> </a:t>
            </a:r>
            <a:r>
              <a:rPr lang="en-US" sz="2000" b="1" err="1"/>
              <a:t>obyektlər</a:t>
            </a:r>
            <a:r>
              <a:rPr lang="en-US" sz="2000" b="1" dirty="0"/>
              <a:t> </a:t>
            </a:r>
            <a:r>
              <a:rPr lang="en-US" sz="2000" b="1" err="1"/>
              <a:t>primitiv</a:t>
            </a:r>
            <a:r>
              <a:rPr lang="en-US" sz="2000" b="1" dirty="0"/>
              <a:t> </a:t>
            </a:r>
            <a:r>
              <a:rPr lang="en-US" sz="2000" b="1" err="1"/>
              <a:t>adlanır</a:t>
            </a:r>
            <a:r>
              <a:rPr lang="en-US" sz="2000" b="1" dirty="0"/>
              <a:t> </a:t>
            </a:r>
            <a:r>
              <a:rPr lang="en-US" sz="2000" b="1" err="1"/>
              <a:t>və</a:t>
            </a:r>
            <a:r>
              <a:rPr lang="en-US" sz="2000" b="1" dirty="0"/>
              <a:t> </a:t>
            </a:r>
            <a:r>
              <a:rPr lang="en-US" sz="2000" b="1" err="1"/>
              <a:t>daha</a:t>
            </a:r>
            <a:r>
              <a:rPr lang="en-US" sz="2000" b="1" dirty="0"/>
              <a:t> </a:t>
            </a:r>
            <a:r>
              <a:rPr lang="en-US" sz="2000" b="1" err="1"/>
              <a:t>mürəkkəb</a:t>
            </a:r>
            <a:r>
              <a:rPr lang="en-US" sz="2000" b="1" dirty="0"/>
              <a:t> </a:t>
            </a:r>
            <a:r>
              <a:rPr lang="en-US" sz="2000" b="1" err="1"/>
              <a:t>obyektlər</a:t>
            </a:r>
            <a:r>
              <a:rPr lang="en-US" sz="2000" b="1" dirty="0"/>
              <a:t> </a:t>
            </a:r>
            <a:r>
              <a:rPr lang="en-US" sz="2000" b="1" err="1"/>
              <a:t>yaratmaq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istifadə</a:t>
            </a:r>
            <a:r>
              <a:rPr lang="en-US" sz="2000" b="1" dirty="0"/>
              <a:t> </a:t>
            </a:r>
            <a:r>
              <a:rPr lang="en-US" sz="2000" b="1" err="1"/>
              <a:t>olunur</a:t>
            </a:r>
            <a:r>
              <a:rPr lang="en-US" sz="2000" b="1" dirty="0"/>
              <a:t>. Vektor </a:t>
            </a:r>
            <a:r>
              <a:rPr lang="en-US" sz="2000" b="1" err="1"/>
              <a:t>qrafikasında</a:t>
            </a:r>
            <a:r>
              <a:rPr lang="en-US" sz="2000" b="1" dirty="0"/>
              <a:t> </a:t>
            </a:r>
            <a:r>
              <a:rPr lang="en-US" sz="2000" b="1" err="1"/>
              <a:t>obyektlər</a:t>
            </a:r>
            <a:r>
              <a:rPr lang="en-US" sz="2000" b="1" dirty="0"/>
              <a:t> </a:t>
            </a:r>
            <a:r>
              <a:rPr lang="en-US" sz="2000" b="1" err="1"/>
              <a:t>müxtəlif</a:t>
            </a:r>
            <a:r>
              <a:rPr lang="en-US" sz="2000" b="1" dirty="0"/>
              <a:t> </a:t>
            </a:r>
            <a:r>
              <a:rPr lang="en-US" sz="2000" b="1" err="1"/>
              <a:t>obyektləri</a:t>
            </a:r>
            <a:r>
              <a:rPr lang="en-US" sz="2000" b="1" dirty="0"/>
              <a:t> </a:t>
            </a:r>
            <a:r>
              <a:rPr lang="en-US" sz="2000" b="1" err="1"/>
              <a:t>birləşdirərək</a:t>
            </a:r>
            <a:r>
              <a:rPr lang="en-US" sz="2000" b="1" dirty="0"/>
              <a:t> </a:t>
            </a:r>
            <a:r>
              <a:rPr lang="en-US" sz="2000" b="1" err="1"/>
              <a:t>yaradılır</a:t>
            </a:r>
            <a:r>
              <a:rPr lang="en-US" sz="2000" b="1" dirty="0"/>
              <a:t>. </a:t>
            </a:r>
            <a:r>
              <a:rPr lang="en-US" sz="2000" b="1" err="1"/>
              <a:t>Sadə</a:t>
            </a:r>
            <a:r>
              <a:rPr lang="en-US" sz="2000" b="1" dirty="0"/>
              <a:t> </a:t>
            </a:r>
            <a:r>
              <a:rPr lang="en-US" sz="2000" b="1" err="1"/>
              <a:t>təsvirlərdən</a:t>
            </a:r>
            <a:r>
              <a:rPr lang="en-US" sz="2000" b="1" dirty="0"/>
              <a:t> </a:t>
            </a:r>
            <a:r>
              <a:rPr lang="en-US" sz="2000" b="1" err="1"/>
              <a:t>primitiv</a:t>
            </a:r>
            <a:r>
              <a:rPr lang="en-US" sz="2000" b="1" dirty="0"/>
              <a:t> </a:t>
            </a:r>
            <a:r>
              <a:rPr lang="en-US" sz="2000" b="1" err="1"/>
              <a:t>obyektlər</a:t>
            </a:r>
            <a:r>
              <a:rPr lang="en-US" sz="2000" b="1" dirty="0"/>
              <a:t> </a:t>
            </a:r>
            <a:r>
              <a:rPr lang="en-US" sz="2000" b="1" err="1"/>
              <a:t>yaratmaq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istifadə</a:t>
            </a:r>
            <a:r>
              <a:rPr lang="en-US" sz="2000" b="1" dirty="0"/>
              <a:t> </a:t>
            </a:r>
            <a:r>
              <a:rPr lang="en-US" sz="2000" b="1" err="1"/>
              <a:t>olunur</a:t>
            </a:r>
            <a:r>
              <a:rPr lang="en-US" sz="2000" b="1" dirty="0"/>
              <a:t>. </a:t>
            </a:r>
            <a:r>
              <a:rPr lang="en-US" sz="2000" b="1" err="1"/>
              <a:t>Düz</a:t>
            </a:r>
            <a:r>
              <a:rPr lang="en-US" sz="2000" b="1" dirty="0"/>
              <a:t> </a:t>
            </a:r>
            <a:r>
              <a:rPr lang="en-US" sz="2000" b="1" err="1"/>
              <a:t>xətlər</a:t>
            </a:r>
            <a:r>
              <a:rPr lang="en-US" sz="2000" b="1" dirty="0"/>
              <a:t>, </a:t>
            </a:r>
            <a:r>
              <a:rPr lang="en-US" sz="2000" b="1" err="1"/>
              <a:t>qövslər</a:t>
            </a:r>
            <a:r>
              <a:rPr lang="en-US" sz="2000" b="1" dirty="0"/>
              <a:t>, </a:t>
            </a:r>
            <a:r>
              <a:rPr lang="en-US" sz="2000" b="1" err="1"/>
              <a:t>dairələr</a:t>
            </a:r>
            <a:r>
              <a:rPr lang="en-US" sz="2000" b="1" dirty="0"/>
              <a:t>, </a:t>
            </a:r>
            <a:r>
              <a:rPr lang="en-US" sz="2000" b="1" err="1"/>
              <a:t>ellipslər</a:t>
            </a:r>
            <a:r>
              <a:rPr lang="en-US" sz="2000" b="1" dirty="0"/>
              <a:t> </a:t>
            </a:r>
            <a:r>
              <a:rPr lang="en-US" sz="2000" b="1" err="1"/>
              <a:t>və</a:t>
            </a:r>
            <a:r>
              <a:rPr lang="en-US" sz="2000" b="1" dirty="0"/>
              <a:t> </a:t>
            </a:r>
            <a:r>
              <a:rPr lang="en-US" sz="2000" b="1" err="1"/>
              <a:t>möhkəm</a:t>
            </a:r>
            <a:r>
              <a:rPr lang="en-US" sz="2000" b="1" dirty="0"/>
              <a:t> </a:t>
            </a:r>
            <a:r>
              <a:rPr lang="en-US" sz="2000" b="1" err="1"/>
              <a:t>və</a:t>
            </a:r>
            <a:r>
              <a:rPr lang="en-US" sz="2000" b="1" dirty="0"/>
              <a:t> </a:t>
            </a:r>
            <a:r>
              <a:rPr lang="en-US" sz="2000" b="1" err="1"/>
              <a:t>ya</a:t>
            </a:r>
            <a:r>
              <a:rPr lang="en-US" sz="2000" b="1" dirty="0"/>
              <a:t> </a:t>
            </a:r>
            <a:r>
              <a:rPr lang="en-US" sz="2000" b="1" err="1"/>
              <a:t>dəyişən</a:t>
            </a:r>
            <a:r>
              <a:rPr lang="en-US" sz="2000" b="1" dirty="0"/>
              <a:t> </a:t>
            </a:r>
            <a:r>
              <a:rPr lang="en-US" sz="2000" b="1" err="1"/>
              <a:t>işıq</a:t>
            </a:r>
            <a:r>
              <a:rPr lang="en-US" sz="2000" b="1" dirty="0"/>
              <a:t> </a:t>
            </a:r>
            <a:r>
              <a:rPr lang="en-US" sz="2000" b="1" err="1"/>
              <a:t>sahələri</a:t>
            </a:r>
            <a:r>
              <a:rPr lang="en-US" sz="2000" b="1" dirty="0"/>
              <a:t> </a:t>
            </a:r>
            <a:r>
              <a:rPr lang="en-US" sz="2000" b="1" err="1"/>
              <a:t>ətraflı</a:t>
            </a:r>
            <a:r>
              <a:rPr lang="en-US" sz="2000" b="1" dirty="0"/>
              <a:t> </a:t>
            </a:r>
            <a:r>
              <a:rPr lang="en-US" sz="2000" b="1" err="1"/>
              <a:t>təsvirlər</a:t>
            </a:r>
            <a:r>
              <a:rPr lang="en-US" sz="2000" b="1" dirty="0"/>
              <a:t> </a:t>
            </a:r>
            <a:r>
              <a:rPr lang="en-US" sz="2000" b="1" err="1"/>
              <a:t>yaratmaq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istifadə</a:t>
            </a:r>
            <a:r>
              <a:rPr lang="en-US" sz="2000" b="1" dirty="0"/>
              <a:t> </a:t>
            </a:r>
            <a:r>
              <a:rPr lang="en-US" sz="2000" b="1" err="1"/>
              <a:t>olunan</a:t>
            </a:r>
            <a:r>
              <a:rPr lang="en-US" sz="2000" b="1" dirty="0"/>
              <a:t> </a:t>
            </a:r>
            <a:r>
              <a:rPr lang="en-US" sz="2000" b="1" err="1"/>
              <a:t>iki</a:t>
            </a:r>
            <a:r>
              <a:rPr lang="en-US" sz="2000" b="1" dirty="0"/>
              <a:t> </a:t>
            </a:r>
            <a:r>
              <a:rPr lang="en-US" sz="2000" b="1" err="1"/>
              <a:t>ölçülü</a:t>
            </a:r>
            <a:r>
              <a:rPr lang="en-US" sz="2000" b="1" dirty="0"/>
              <a:t> </a:t>
            </a:r>
            <a:r>
              <a:rPr lang="en-US" sz="2000" b="1" err="1"/>
              <a:t>təsvirlərdir</a:t>
            </a:r>
            <a:r>
              <a:rPr lang="en-US" sz="2000" b="1" dirty="0"/>
              <a:t>. </a:t>
            </a:r>
            <a:r>
              <a:rPr lang="en-US" sz="2000" b="1" err="1"/>
              <a:t>Üçölçülü</a:t>
            </a:r>
            <a:r>
              <a:rPr lang="en-US" sz="2000" b="1" dirty="0"/>
              <a:t> </a:t>
            </a:r>
            <a:r>
              <a:rPr lang="en-US" sz="2000" b="1" err="1"/>
              <a:t>kompüter</a:t>
            </a:r>
            <a:r>
              <a:rPr lang="en-US" sz="2000" b="1" dirty="0"/>
              <a:t> </a:t>
            </a:r>
            <a:r>
              <a:rPr lang="en-US" sz="2000" b="1" err="1"/>
              <a:t>qrafikasında</a:t>
            </a:r>
            <a:r>
              <a:rPr lang="en-US" sz="2000" b="1" dirty="0"/>
              <a:t> </a:t>
            </a:r>
            <a:r>
              <a:rPr lang="en-US" sz="2000" b="1" err="1"/>
              <a:t>mürəkkəb</a:t>
            </a:r>
            <a:r>
              <a:rPr lang="en-US" sz="2000" b="1" dirty="0"/>
              <a:t> </a:t>
            </a:r>
            <a:r>
              <a:rPr lang="en-US" sz="2000" b="1" err="1"/>
              <a:t>təsvirlər</a:t>
            </a:r>
            <a:r>
              <a:rPr lang="en-US" sz="2000" b="1" dirty="0"/>
              <a:t> </a:t>
            </a:r>
            <a:r>
              <a:rPr lang="en-US" sz="2000" b="1" err="1"/>
              <a:t>yaratmaq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kürə</a:t>
            </a:r>
            <a:r>
              <a:rPr lang="en-US" sz="2000" b="1" dirty="0"/>
              <a:t> </a:t>
            </a:r>
            <a:r>
              <a:rPr lang="en-US" sz="2000" b="1" err="1"/>
              <a:t>və</a:t>
            </a:r>
            <a:r>
              <a:rPr lang="en-US" sz="2000" b="1" dirty="0"/>
              <a:t> </a:t>
            </a:r>
            <a:r>
              <a:rPr lang="en-US" sz="2000" b="1" err="1"/>
              <a:t>kub</a:t>
            </a:r>
            <a:r>
              <a:rPr lang="en-US" sz="2000" b="1" dirty="0"/>
              <a:t> </a:t>
            </a:r>
            <a:r>
              <a:rPr lang="en-US" sz="2000" b="1" err="1"/>
              <a:t>kimi</a:t>
            </a:r>
            <a:r>
              <a:rPr lang="en-US" sz="2000" b="1" dirty="0"/>
              <a:t> </a:t>
            </a:r>
            <a:r>
              <a:rPr lang="en-US" sz="2000" b="1" err="1"/>
              <a:t>elementlərdən</a:t>
            </a:r>
            <a:r>
              <a:rPr lang="en-US" sz="2000" b="1" dirty="0"/>
              <a:t> </a:t>
            </a:r>
            <a:r>
              <a:rPr lang="en-US" sz="2000" b="1" err="1"/>
              <a:t>istifadə</a:t>
            </a:r>
            <a:r>
              <a:rPr lang="en-US" sz="2000" b="1" dirty="0"/>
              <a:t> </a:t>
            </a:r>
            <a:r>
              <a:rPr lang="en-US" sz="2000" b="1" err="1"/>
              <a:t>etmək</a:t>
            </a:r>
            <a:r>
              <a:rPr lang="en-US" sz="2000" b="1" dirty="0"/>
              <a:t> </a:t>
            </a:r>
            <a:r>
              <a:rPr lang="en-US" sz="2000" b="1" err="1"/>
              <a:t>olar</a:t>
            </a:r>
            <a:r>
              <a:rPr lang="en-US" sz="2000" b="1" dirty="0"/>
              <a:t>. Vektor </a:t>
            </a:r>
            <a:r>
              <a:rPr lang="en-US" sz="2000" b="1" err="1"/>
              <a:t>obyektlərini</a:t>
            </a:r>
            <a:r>
              <a:rPr lang="en-US" sz="2000" b="1" dirty="0"/>
              <a:t> </a:t>
            </a:r>
            <a:r>
              <a:rPr lang="en-US" sz="2000" b="1" err="1"/>
              <a:t>təsvir</a:t>
            </a:r>
            <a:r>
              <a:rPr lang="en-US" sz="2000" b="1" dirty="0"/>
              <a:t> </a:t>
            </a:r>
            <a:r>
              <a:rPr lang="en-US" sz="2000" b="1" err="1"/>
              <a:t>edən</a:t>
            </a:r>
            <a:r>
              <a:rPr lang="en-US" sz="2000" b="1" dirty="0"/>
              <a:t> </a:t>
            </a:r>
            <a:r>
              <a:rPr lang="en-US" sz="2000" b="1" err="1"/>
              <a:t>əmrlər</a:t>
            </a:r>
            <a:r>
              <a:rPr lang="en-US" sz="2000" b="1" dirty="0"/>
              <a:t>, </a:t>
            </a:r>
            <a:r>
              <a:rPr lang="en-US" sz="2000" b="1" err="1"/>
              <a:t>yəqin</a:t>
            </a:r>
            <a:r>
              <a:rPr lang="en-US" sz="2000" b="1" dirty="0"/>
              <a:t> ki, </a:t>
            </a:r>
            <a:r>
              <a:rPr lang="en-US" sz="2000" b="1" err="1"/>
              <a:t>əksər</a:t>
            </a:r>
            <a:r>
              <a:rPr lang="en-US" sz="2000" b="1" dirty="0"/>
              <a:t> </a:t>
            </a:r>
            <a:r>
              <a:rPr lang="en-US" sz="2000" b="1" err="1"/>
              <a:t>istifadəçilər</a:t>
            </a:r>
            <a:r>
              <a:rPr lang="en-US" sz="2000" b="1" dirty="0"/>
              <a:t> </a:t>
            </a:r>
            <a:r>
              <a:rPr lang="en-US" sz="2000" b="1" err="1"/>
              <a:t>tərəfindən</a:t>
            </a:r>
            <a:r>
              <a:rPr lang="en-US" sz="2000" b="1" dirty="0"/>
              <a:t> </a:t>
            </a:r>
            <a:r>
              <a:rPr lang="en-US" sz="2000" b="1" err="1"/>
              <a:t>heç</a:t>
            </a:r>
            <a:r>
              <a:rPr lang="en-US" sz="2000" b="1" dirty="0"/>
              <a:t> </a:t>
            </a:r>
            <a:r>
              <a:rPr lang="en-US" sz="2000" b="1" err="1"/>
              <a:t>vaxt</a:t>
            </a:r>
            <a:r>
              <a:rPr lang="en-US" sz="2000" b="1" dirty="0"/>
              <a:t> </a:t>
            </a:r>
            <a:r>
              <a:rPr lang="en-US" sz="2000" b="1" err="1"/>
              <a:t>görünməyəcək.Obyektləri</a:t>
            </a:r>
            <a:r>
              <a:rPr lang="en-US" sz="2000" b="1" dirty="0"/>
              <a:t> </a:t>
            </a:r>
            <a:r>
              <a:rPr lang="en-US" sz="2000" b="1" err="1"/>
              <a:t>necə</a:t>
            </a:r>
            <a:r>
              <a:rPr lang="en-US" sz="2000" b="1" dirty="0"/>
              <a:t> </a:t>
            </a:r>
            <a:r>
              <a:rPr lang="en-US" sz="2000" b="1" err="1"/>
              <a:t>təsvir</a:t>
            </a:r>
            <a:r>
              <a:rPr lang="en-US" sz="2000" b="1" dirty="0"/>
              <a:t> </a:t>
            </a:r>
            <a:r>
              <a:rPr lang="en-US" sz="2000" b="1" err="1"/>
              <a:t>etməyin</a:t>
            </a:r>
            <a:r>
              <a:rPr lang="en-US" sz="2000" b="1" dirty="0"/>
              <a:t> </a:t>
            </a:r>
            <a:r>
              <a:rPr lang="en-US" sz="2000" b="1" err="1"/>
              <a:t>tərifi</a:t>
            </a:r>
            <a:r>
              <a:rPr lang="en-US" sz="2000" b="1" dirty="0"/>
              <a:t> </a:t>
            </a:r>
            <a:r>
              <a:rPr lang="en-US" sz="2000" b="1" err="1"/>
              <a:t>vektor</a:t>
            </a:r>
            <a:r>
              <a:rPr lang="en-US" sz="2000" b="1" dirty="0"/>
              <a:t> </a:t>
            </a:r>
            <a:r>
              <a:rPr lang="en-US" sz="2000" b="1" err="1"/>
              <a:t>obyektlərini</a:t>
            </a:r>
            <a:r>
              <a:rPr lang="en-US" sz="2000" b="1" dirty="0"/>
              <a:t> </a:t>
            </a:r>
            <a:r>
              <a:rPr lang="en-US" sz="2000" b="1" err="1"/>
              <a:t>hazırlamaq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istifadə</a:t>
            </a:r>
            <a:r>
              <a:rPr lang="en-US" sz="2000" b="1" dirty="0"/>
              <a:t> </a:t>
            </a:r>
            <a:r>
              <a:rPr lang="en-US" sz="2000" b="1" err="1"/>
              <a:t>olunan</a:t>
            </a:r>
            <a:r>
              <a:rPr lang="en-US" sz="2000" b="1" dirty="0"/>
              <a:t> </a:t>
            </a:r>
            <a:r>
              <a:rPr lang="en-US" sz="2000" b="1" err="1"/>
              <a:t>kompüter</a:t>
            </a:r>
            <a:r>
              <a:rPr lang="en-US" sz="2000" b="1" dirty="0"/>
              <a:t> </a:t>
            </a:r>
            <a:r>
              <a:rPr lang="en-US" sz="2000" b="1" err="1"/>
              <a:t>proqramı</a:t>
            </a:r>
            <a:r>
              <a:rPr lang="en-US" sz="2000" b="1" dirty="0"/>
              <a:t> </a:t>
            </a:r>
            <a:r>
              <a:rPr lang="en-US" sz="2000" b="1" err="1"/>
              <a:t>olacaqdır</a:t>
            </a:r>
            <a:r>
              <a:rPr lang="en-US" sz="2000" b="1" dirty="0"/>
              <a:t>. Vektor </a:t>
            </a:r>
            <a:r>
              <a:rPr lang="en-US" sz="2000" b="1" err="1"/>
              <a:t>təsvirlərini</a:t>
            </a:r>
            <a:r>
              <a:rPr lang="en-US" sz="2000" b="1" dirty="0"/>
              <a:t> </a:t>
            </a:r>
            <a:r>
              <a:rPr lang="en-US" sz="2000" b="1" err="1"/>
              <a:t>yaratmaq</a:t>
            </a:r>
            <a:r>
              <a:rPr lang="en-US" sz="2000" b="1" dirty="0"/>
              <a:t> </a:t>
            </a:r>
            <a:r>
              <a:rPr lang="en-US" sz="2000" b="1" err="1"/>
              <a:t>üçün</a:t>
            </a:r>
            <a:r>
              <a:rPr lang="en-US" sz="2000" b="1" dirty="0"/>
              <a:t> </a:t>
            </a:r>
            <a:r>
              <a:rPr lang="en-US" sz="2000" b="1" err="1"/>
              <a:t>çoxlu</a:t>
            </a:r>
            <a:r>
              <a:rPr lang="en-US" sz="2000" b="1" dirty="0"/>
              <a:t> </a:t>
            </a:r>
            <a:r>
              <a:rPr lang="en-US" sz="2000" b="1" err="1"/>
              <a:t>illüstrasiya</a:t>
            </a:r>
            <a:r>
              <a:rPr lang="en-US" sz="2000" b="1" dirty="0"/>
              <a:t> </a:t>
            </a:r>
            <a:r>
              <a:rPr lang="en-US" sz="2000" b="1" err="1"/>
              <a:t>paketlərindən</a:t>
            </a:r>
            <a:r>
              <a:rPr lang="en-US" sz="2000" b="1" dirty="0"/>
              <a:t> </a:t>
            </a:r>
            <a:r>
              <a:rPr lang="en-US" sz="2000" b="1" err="1"/>
              <a:t>birini</a:t>
            </a:r>
            <a:r>
              <a:rPr lang="en-US" sz="2000" b="1" dirty="0"/>
              <a:t> </a:t>
            </a:r>
            <a:r>
              <a:rPr lang="en-US" sz="2000" b="1" err="1"/>
              <a:t>istifadə</a:t>
            </a:r>
            <a:r>
              <a:rPr lang="en-US" sz="2000" b="1" dirty="0"/>
              <a:t> </a:t>
            </a:r>
            <a:r>
              <a:rPr lang="en-US" sz="2000" b="1" err="1"/>
              <a:t>etməlisiniz.Vektor</a:t>
            </a:r>
            <a:r>
              <a:rPr lang="en-US" sz="2000" b="1" dirty="0"/>
              <a:t> </a:t>
            </a:r>
            <a:r>
              <a:rPr lang="en-US" sz="2000" b="1" err="1"/>
              <a:t>qrafikasının</a:t>
            </a:r>
            <a:r>
              <a:rPr lang="en-US" sz="2000" b="1" dirty="0"/>
              <a:t> </a:t>
            </a:r>
            <a:r>
              <a:rPr lang="en-US" sz="2000" b="1" err="1"/>
              <a:t>əsas</a:t>
            </a:r>
            <a:r>
              <a:rPr lang="en-US" sz="2000" b="1" dirty="0"/>
              <a:t> </a:t>
            </a:r>
            <a:r>
              <a:rPr lang="en-US" sz="2000" b="1" err="1"/>
              <a:t>məntiqi</a:t>
            </a:r>
            <a:r>
              <a:rPr lang="en-US" sz="2000" b="1" dirty="0"/>
              <a:t> </a:t>
            </a:r>
            <a:r>
              <a:rPr lang="en-US" sz="2000" b="1" err="1"/>
              <a:t>elementi</a:t>
            </a:r>
            <a:r>
              <a:rPr lang="en-US" sz="2000" b="1" dirty="0"/>
              <a:t> </a:t>
            </a:r>
            <a:r>
              <a:rPr lang="en-US" sz="2000" b="1" err="1"/>
              <a:t>həndəsi</a:t>
            </a:r>
            <a:r>
              <a:rPr lang="en-US" sz="2000" b="1" dirty="0"/>
              <a:t> </a:t>
            </a:r>
            <a:r>
              <a:rPr lang="en-US" sz="2000" b="1" err="1"/>
              <a:t>obyektdir</a:t>
            </a:r>
            <a:r>
              <a:rPr lang="en-US" sz="2000" b="1" dirty="0"/>
              <a:t>. </a:t>
            </a:r>
            <a:r>
              <a:rPr lang="en-US" sz="2000" b="1" err="1"/>
              <a:t>Sadə</a:t>
            </a:r>
            <a:r>
              <a:rPr lang="en-US" sz="2000" b="1" dirty="0"/>
              <a:t> </a:t>
            </a:r>
            <a:r>
              <a:rPr lang="en-US" sz="2000" b="1" err="1"/>
              <a:t>həndəsi</a:t>
            </a:r>
            <a:r>
              <a:rPr lang="en-US" sz="2000" b="1" dirty="0"/>
              <a:t> </a:t>
            </a:r>
            <a:r>
              <a:rPr lang="en-US" sz="2000" b="1" err="1"/>
              <a:t>fiqurlar</a:t>
            </a:r>
            <a:r>
              <a:rPr lang="en-US" sz="2000" b="1" dirty="0"/>
              <a:t> (</a:t>
            </a:r>
            <a:r>
              <a:rPr lang="en-US" sz="2000" b="1" err="1"/>
              <a:t>sözdə</a:t>
            </a:r>
            <a:r>
              <a:rPr lang="en-US" sz="2000" b="1" dirty="0"/>
              <a:t> </a:t>
            </a:r>
            <a:r>
              <a:rPr lang="en-US" sz="2000" b="1" err="1"/>
              <a:t>primitivlər</a:t>
            </a:r>
            <a:r>
              <a:rPr lang="en-US" sz="2000" b="1" dirty="0"/>
              <a:t> - </a:t>
            </a:r>
            <a:r>
              <a:rPr lang="en-US" sz="2000" b="1" err="1"/>
              <a:t>düzbucaqlı</a:t>
            </a:r>
            <a:r>
              <a:rPr lang="en-US" sz="2000" b="1" dirty="0"/>
              <a:t>, </a:t>
            </a:r>
            <a:r>
              <a:rPr lang="en-US" sz="2000" b="1" err="1"/>
              <a:t>dairə</a:t>
            </a:r>
            <a:r>
              <a:rPr lang="en-US" sz="2000" b="1" dirty="0"/>
              <a:t>, </a:t>
            </a:r>
            <a:r>
              <a:rPr lang="en-US" sz="2000" b="1" err="1"/>
              <a:t>ellips</a:t>
            </a:r>
            <a:r>
              <a:rPr lang="en-US" sz="2000" b="1" dirty="0"/>
              <a:t>, </a:t>
            </a:r>
            <a:r>
              <a:rPr lang="en-US" sz="2000" b="1" err="1"/>
              <a:t>xətt</a:t>
            </a:r>
            <a:r>
              <a:rPr lang="en-US" sz="2000" b="1" dirty="0"/>
              <a:t>), </a:t>
            </a:r>
            <a:r>
              <a:rPr lang="en-US" sz="2000" b="1" err="1"/>
              <a:t>mürəkkəb</a:t>
            </a:r>
            <a:r>
              <a:rPr lang="en-US" sz="2000" b="1" dirty="0"/>
              <a:t> </a:t>
            </a:r>
            <a:r>
              <a:rPr lang="en-US" sz="2000" b="1" err="1"/>
              <a:t>formalar</a:t>
            </a:r>
            <a:r>
              <a:rPr lang="en-US" sz="2000" b="1" dirty="0"/>
              <a:t> </a:t>
            </a:r>
            <a:r>
              <a:rPr lang="en-US" sz="2000" b="1" err="1"/>
              <a:t>və</a:t>
            </a:r>
            <a:r>
              <a:rPr lang="en-US" sz="2000" b="1" dirty="0"/>
              <a:t> </a:t>
            </a:r>
            <a:r>
              <a:rPr lang="en-US" sz="2000" b="1" err="1"/>
              <a:t>ya</a:t>
            </a:r>
            <a:r>
              <a:rPr lang="en-US" sz="2000" b="1" dirty="0"/>
              <a:t> </a:t>
            </a:r>
            <a:r>
              <a:rPr lang="en-US" sz="2000" b="1" err="1"/>
              <a:t>primitivlərdən</a:t>
            </a:r>
            <a:r>
              <a:rPr lang="en-US" sz="2000" b="1" dirty="0"/>
              <a:t> </a:t>
            </a:r>
            <a:r>
              <a:rPr lang="en-US" sz="2000" b="1" err="1"/>
              <a:t>qurulmuş</a:t>
            </a:r>
            <a:r>
              <a:rPr lang="en-US" sz="2000" b="1" dirty="0"/>
              <a:t> </a:t>
            </a:r>
            <a:r>
              <a:rPr lang="en-US" sz="2000" b="1" err="1"/>
              <a:t>formalar</a:t>
            </a:r>
            <a:r>
              <a:rPr lang="en-US" sz="2000" b="1" dirty="0"/>
              <a:t>, </a:t>
            </a:r>
            <a:r>
              <a:rPr lang="en-US" sz="2000" b="1" err="1"/>
              <a:t>rəng</a:t>
            </a:r>
            <a:r>
              <a:rPr lang="en-US" sz="2000" b="1" dirty="0"/>
              <a:t> </a:t>
            </a:r>
            <a:r>
              <a:rPr lang="en-US" sz="2000" b="1" err="1"/>
              <a:t>dolğunluqları</a:t>
            </a:r>
            <a:r>
              <a:rPr lang="en-US" sz="2000" b="1" dirty="0"/>
              <a:t>, o </a:t>
            </a:r>
            <a:r>
              <a:rPr lang="en-US" sz="2000" b="1" err="1"/>
              <a:t>cümlədən</a:t>
            </a:r>
            <a:r>
              <a:rPr lang="en-US" sz="2000" b="1" dirty="0"/>
              <a:t> </a:t>
            </a:r>
            <a:r>
              <a:rPr lang="en-US" sz="2000" b="1" err="1"/>
              <a:t>gradientlər</a:t>
            </a:r>
            <a:r>
              <a:rPr lang="en-US" sz="2000" b="1" dirty="0"/>
              <a:t> </a:t>
            </a:r>
            <a:r>
              <a:rPr lang="en-US" sz="2000" b="1" err="1"/>
              <a:t>obyektlər</a:t>
            </a:r>
            <a:r>
              <a:rPr lang="en-US" sz="2000" b="1" dirty="0"/>
              <a:t> </a:t>
            </a:r>
            <a:r>
              <a:rPr lang="en-US" sz="2000" b="1" err="1"/>
              <a:t>kimi</a:t>
            </a:r>
            <a:r>
              <a:rPr lang="en-US" sz="2000" b="1" dirty="0"/>
              <a:t> </a:t>
            </a:r>
            <a:r>
              <a:rPr lang="en-US" sz="2000" b="1" err="1"/>
              <a:t>qəbul</a:t>
            </a:r>
            <a:r>
              <a:rPr lang="en-US" sz="2000" b="1" dirty="0"/>
              <a:t> </a:t>
            </a:r>
            <a:r>
              <a:rPr lang="en-US" sz="2000" b="1" err="1"/>
              <a:t>edilir</a:t>
            </a:r>
            <a:r>
              <a:rPr lang="en-US" sz="2000" b="1" dirty="0"/>
              <a:t>.</a:t>
            </a:r>
            <a:endParaRPr lang="en-US" sz="2000" b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 b="1"/>
          </a:p>
        </p:txBody>
      </p:sp>
      <p:pic>
        <p:nvPicPr>
          <p:cNvPr id="3" name="Picture 3" descr="A picture containing clipart&#10;&#10;Description automatically generated">
            <a:extLst>
              <a:ext uri="{FF2B5EF4-FFF2-40B4-BE49-F238E27FC236}">
                <a16:creationId xmlns:a16="http://schemas.microsoft.com/office/drawing/2014/main" id="{B7641EF2-A8A4-F267-95F3-5378FC940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059" y="2255644"/>
            <a:ext cx="6362000" cy="205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71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DE211B4F-F87E-4771-9EB4-CD3047C0BF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9"/>
          <a:stretch/>
        </p:blipFill>
        <p:spPr>
          <a:xfrm>
            <a:off x="2546937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491CFC-31EC-0212-33E8-9876865B4C25}"/>
              </a:ext>
            </a:extLst>
          </p:cNvPr>
          <p:cNvSpPr txBox="1"/>
          <p:nvPr/>
        </p:nvSpPr>
        <p:spPr>
          <a:xfrm>
            <a:off x="88490" y="-556649"/>
            <a:ext cx="3822189" cy="18999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Fraktal qrafika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389E3C-A5F9-0DF7-F3B8-F3E3345E9096}"/>
              </a:ext>
            </a:extLst>
          </p:cNvPr>
          <p:cNvSpPr txBox="1"/>
          <p:nvPr/>
        </p:nvSpPr>
        <p:spPr>
          <a:xfrm>
            <a:off x="2459" y="811879"/>
            <a:ext cx="5665736" cy="536508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 err="1"/>
              <a:t>Fraktal</a:t>
            </a:r>
            <a:r>
              <a:rPr lang="en-US" sz="2400" b="1" dirty="0"/>
              <a:t> </a:t>
            </a:r>
            <a:r>
              <a:rPr lang="en-US" sz="2400" b="1" dirty="0" err="1"/>
              <a:t>qrafika</a:t>
            </a:r>
            <a:r>
              <a:rPr lang="en-US" sz="2400" b="1" dirty="0"/>
              <a:t> da </a:t>
            </a:r>
            <a:r>
              <a:rPr lang="en-US" sz="2400" b="1" dirty="0" err="1"/>
              <a:t>vektor</a:t>
            </a:r>
            <a:r>
              <a:rPr lang="en-US" sz="2400" b="1" dirty="0"/>
              <a:t> </a:t>
            </a:r>
            <a:r>
              <a:rPr lang="en-US" sz="2400" b="1" dirty="0" err="1"/>
              <a:t>qrafikası</a:t>
            </a:r>
            <a:r>
              <a:rPr lang="en-US" sz="2400" b="1" dirty="0"/>
              <a:t> </a:t>
            </a:r>
            <a:r>
              <a:rPr lang="en-US" sz="2400" b="1" dirty="0" err="1"/>
              <a:t>kimi</a:t>
            </a:r>
            <a:r>
              <a:rPr lang="en-US" sz="2400" b="1" dirty="0"/>
              <a:t> </a:t>
            </a:r>
            <a:r>
              <a:rPr lang="en-US" sz="2400" b="1" dirty="0" err="1"/>
              <a:t>hesablanır</a:t>
            </a:r>
            <a:r>
              <a:rPr lang="en-US" sz="2400" b="1" dirty="0"/>
              <a:t>, </a:t>
            </a:r>
            <a:r>
              <a:rPr lang="en-US" sz="2400" b="1" dirty="0" err="1"/>
              <a:t>lakin</a:t>
            </a:r>
            <a:r>
              <a:rPr lang="en-US" sz="2400" b="1" dirty="0"/>
              <a:t> </a:t>
            </a:r>
            <a:r>
              <a:rPr lang="en-US" sz="2400" b="1" dirty="0" err="1"/>
              <a:t>ondan</a:t>
            </a:r>
            <a:r>
              <a:rPr lang="en-US" sz="2400" b="1" dirty="0"/>
              <a:t> </a:t>
            </a:r>
            <a:r>
              <a:rPr lang="en-US" sz="2400" b="1" dirty="0" err="1"/>
              <a:t>onunla</a:t>
            </a:r>
            <a:r>
              <a:rPr lang="en-US" sz="2400" b="1" dirty="0"/>
              <a:t> </a:t>
            </a:r>
            <a:r>
              <a:rPr lang="en-US" sz="2400" b="1" dirty="0" err="1"/>
              <a:t>fərqlənir</a:t>
            </a:r>
            <a:r>
              <a:rPr lang="en-US" sz="2400" b="1" dirty="0"/>
              <a:t> ki, </a:t>
            </a:r>
            <a:r>
              <a:rPr lang="en-US" sz="2400" b="1" dirty="0" err="1"/>
              <a:t>kompüterin</a:t>
            </a:r>
            <a:r>
              <a:rPr lang="en-US" sz="2400" b="1" dirty="0"/>
              <a:t> </a:t>
            </a:r>
            <a:r>
              <a:rPr lang="en-US" sz="2400" b="1" dirty="0" err="1"/>
              <a:t>yaddaşında</a:t>
            </a:r>
            <a:r>
              <a:rPr lang="en-US" sz="2400" b="1" dirty="0"/>
              <a:t> </a:t>
            </a:r>
            <a:r>
              <a:rPr lang="en-US" sz="2400" b="1" dirty="0" err="1"/>
              <a:t>obyektlər</a:t>
            </a:r>
            <a:r>
              <a:rPr lang="en-US" sz="2400" b="1" dirty="0"/>
              <a:t> </a:t>
            </a:r>
            <a:r>
              <a:rPr lang="en-US" sz="2400" b="1" dirty="0" err="1"/>
              <a:t>deyil</a:t>
            </a:r>
            <a:r>
              <a:rPr lang="en-US" sz="2400" b="1" dirty="0"/>
              <a:t>, </a:t>
            </a:r>
            <a:r>
              <a:rPr lang="en-US" sz="2400" b="1" dirty="0" err="1"/>
              <a:t>düsturlar</a:t>
            </a:r>
            <a:r>
              <a:rPr lang="en-US" sz="2400" b="1" dirty="0"/>
              <a:t> </a:t>
            </a:r>
            <a:r>
              <a:rPr lang="en-US" sz="2400" b="1" dirty="0" err="1"/>
              <a:t>saxlanılır</a:t>
            </a:r>
            <a:r>
              <a:rPr lang="en-US" sz="2400" b="1" dirty="0"/>
              <a:t>. </a:t>
            </a:r>
            <a:r>
              <a:rPr lang="en-US" sz="2400" b="1" dirty="0" err="1"/>
              <a:t>Təsvir</a:t>
            </a:r>
            <a:r>
              <a:rPr lang="en-US" sz="2400" b="1" dirty="0"/>
              <a:t> </a:t>
            </a:r>
            <a:r>
              <a:rPr lang="en-US" sz="2400" b="1" dirty="0" err="1"/>
              <a:t>bir</a:t>
            </a:r>
            <a:r>
              <a:rPr lang="en-US" sz="2400" b="1" dirty="0"/>
              <a:t> </a:t>
            </a:r>
            <a:r>
              <a:rPr lang="en-US" sz="2400" b="1" dirty="0" err="1"/>
              <a:t>tənlik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ya</a:t>
            </a:r>
            <a:r>
              <a:rPr lang="en-US" sz="2400" b="1" dirty="0"/>
              <a:t> </a:t>
            </a:r>
            <a:r>
              <a:rPr lang="en-US" sz="2400" b="1" dirty="0" err="1"/>
              <a:t>tənliklər</a:t>
            </a:r>
            <a:r>
              <a:rPr lang="en-US" sz="2400" b="1" dirty="0"/>
              <a:t> </a:t>
            </a:r>
            <a:r>
              <a:rPr lang="en-US" sz="2400" b="1" dirty="0" err="1"/>
              <a:t>sistemindən</a:t>
            </a:r>
            <a:r>
              <a:rPr lang="en-US" sz="2400" b="1" dirty="0"/>
              <a:t> </a:t>
            </a:r>
            <a:r>
              <a:rPr lang="en-US" sz="2400" b="1" dirty="0" err="1"/>
              <a:t>istifadə</a:t>
            </a:r>
            <a:r>
              <a:rPr lang="en-US" sz="2400" b="1" dirty="0"/>
              <a:t> </a:t>
            </a:r>
            <a:r>
              <a:rPr lang="en-US" sz="2400" b="1" dirty="0" err="1"/>
              <a:t>edərək</a:t>
            </a:r>
            <a:r>
              <a:rPr lang="en-US" sz="2400" b="1" dirty="0"/>
              <a:t> </a:t>
            </a:r>
            <a:r>
              <a:rPr lang="en-US" sz="2400" b="1" dirty="0" err="1"/>
              <a:t>qurulur</a:t>
            </a:r>
            <a:r>
              <a:rPr lang="en-US" sz="2400" b="1" dirty="0"/>
              <a:t>. </a:t>
            </a:r>
            <a:r>
              <a:rPr lang="en-US" sz="2400" b="1" dirty="0" err="1"/>
              <a:t>Tənlikdəki</a:t>
            </a:r>
            <a:r>
              <a:rPr lang="en-US" sz="2400" b="1" dirty="0"/>
              <a:t> </a:t>
            </a:r>
            <a:r>
              <a:rPr lang="en-US" sz="2400" b="1" dirty="0" err="1"/>
              <a:t>əmsalları</a:t>
            </a:r>
            <a:r>
              <a:rPr lang="en-US" sz="2400" b="1" dirty="0"/>
              <a:t> </a:t>
            </a:r>
            <a:r>
              <a:rPr lang="en-US" sz="2400" b="1" dirty="0" err="1"/>
              <a:t>dəyişdirsəniz</a:t>
            </a:r>
            <a:r>
              <a:rPr lang="en-US" sz="2400" b="1" dirty="0"/>
              <a:t>, </a:t>
            </a:r>
            <a:r>
              <a:rPr lang="en-US" sz="2400" b="1" dirty="0" err="1"/>
              <a:t>tamamilə</a:t>
            </a:r>
            <a:r>
              <a:rPr lang="en-US" sz="2400" b="1" dirty="0"/>
              <a:t> </a:t>
            </a:r>
            <a:r>
              <a:rPr lang="en-US" sz="2400" b="1" dirty="0" err="1"/>
              <a:t>fərqli</a:t>
            </a:r>
            <a:r>
              <a:rPr lang="en-US" sz="2400" b="1" dirty="0"/>
              <a:t> </a:t>
            </a:r>
            <a:r>
              <a:rPr lang="en-US" sz="2400" b="1" dirty="0" err="1"/>
              <a:t>bir</a:t>
            </a:r>
            <a:r>
              <a:rPr lang="en-US" sz="2400" b="1" dirty="0"/>
              <a:t> </a:t>
            </a:r>
            <a:r>
              <a:rPr lang="en-US" sz="2400" b="1" dirty="0" err="1"/>
              <a:t>şəkil</a:t>
            </a:r>
            <a:r>
              <a:rPr lang="en-US" sz="2400" b="1" dirty="0"/>
              <a:t> </a:t>
            </a:r>
            <a:r>
              <a:rPr lang="en-US" sz="2400" b="1" dirty="0" err="1"/>
              <a:t>alırsınız</a:t>
            </a:r>
            <a:r>
              <a:rPr lang="en-US" sz="2400" b="1" dirty="0"/>
              <a:t>. </a:t>
            </a:r>
            <a:r>
              <a:rPr lang="en-US" sz="2400" b="1" dirty="0" err="1"/>
              <a:t>Fraktal</a:t>
            </a:r>
            <a:r>
              <a:rPr lang="en-US" sz="2400" b="1" dirty="0"/>
              <a:t> </a:t>
            </a:r>
            <a:r>
              <a:rPr lang="en-US" sz="2400" b="1" dirty="0" err="1"/>
              <a:t>qrafikanın</a:t>
            </a:r>
            <a:r>
              <a:rPr lang="en-US" sz="2400" b="1" dirty="0"/>
              <a:t> </a:t>
            </a:r>
            <a:r>
              <a:rPr lang="en-US" sz="2400" b="1" dirty="0" err="1"/>
              <a:t>vəhşi</a:t>
            </a:r>
            <a:r>
              <a:rPr lang="en-US" sz="2400" b="1" dirty="0"/>
              <a:t> </a:t>
            </a:r>
            <a:r>
              <a:rPr lang="en-US" sz="2400" b="1" dirty="0" err="1"/>
              <a:t>təbiət</a:t>
            </a:r>
            <a:r>
              <a:rPr lang="en-US" sz="2400" b="1" dirty="0"/>
              <a:t> </a:t>
            </a:r>
            <a:r>
              <a:rPr lang="en-US" sz="2400" b="1" dirty="0" err="1"/>
              <a:t>şəkillərini</a:t>
            </a:r>
            <a:r>
              <a:rPr lang="en-US" sz="2400" b="1" dirty="0"/>
              <a:t> </a:t>
            </a:r>
            <a:r>
              <a:rPr lang="en-US" sz="2400" b="1" dirty="0" err="1"/>
              <a:t>hesablama</a:t>
            </a:r>
            <a:r>
              <a:rPr lang="en-US" sz="2400" b="1" dirty="0"/>
              <a:t> </a:t>
            </a:r>
            <a:r>
              <a:rPr lang="en-US" sz="2400" b="1" dirty="0" err="1"/>
              <a:t>üsulu</a:t>
            </a:r>
            <a:r>
              <a:rPr lang="en-US" sz="2400" b="1" dirty="0"/>
              <a:t> </a:t>
            </a:r>
            <a:r>
              <a:rPr lang="en-US" sz="2400" b="1" dirty="0" err="1"/>
              <a:t>ilə</a:t>
            </a:r>
            <a:r>
              <a:rPr lang="en-US" sz="2400" b="1" dirty="0"/>
              <a:t> </a:t>
            </a:r>
            <a:r>
              <a:rPr lang="en-US" sz="2400" b="1" dirty="0" err="1"/>
              <a:t>simulyasiya</a:t>
            </a:r>
            <a:r>
              <a:rPr lang="en-US" sz="2400" b="1" dirty="0"/>
              <a:t> </a:t>
            </a:r>
            <a:r>
              <a:rPr lang="en-US" sz="2400" b="1" dirty="0" err="1"/>
              <a:t>etmək</a:t>
            </a:r>
            <a:r>
              <a:rPr lang="en-US" sz="2400" b="1" dirty="0"/>
              <a:t> </a:t>
            </a:r>
            <a:r>
              <a:rPr lang="en-US" sz="2400" b="1" dirty="0" err="1"/>
              <a:t>qabiliyyəti</a:t>
            </a:r>
            <a:r>
              <a:rPr lang="en-US" sz="2400" b="1" dirty="0"/>
              <a:t> </a:t>
            </a:r>
            <a:r>
              <a:rPr lang="en-US" sz="2400" b="1" dirty="0" err="1"/>
              <a:t>tez-tez</a:t>
            </a:r>
            <a:r>
              <a:rPr lang="en-US" sz="2400" b="1" dirty="0"/>
              <a:t> </a:t>
            </a:r>
            <a:r>
              <a:rPr lang="en-US" sz="2400" b="1" dirty="0" err="1"/>
              <a:t>avtomatik</a:t>
            </a:r>
            <a:r>
              <a:rPr lang="en-US" sz="2400" b="1" dirty="0"/>
              <a:t> </a:t>
            </a:r>
            <a:r>
              <a:rPr lang="en-US" sz="2400" b="1" dirty="0" err="1"/>
              <a:t>olaraq</a:t>
            </a:r>
            <a:r>
              <a:rPr lang="en-US" sz="2400" b="1" dirty="0"/>
              <a:t> </a:t>
            </a:r>
            <a:r>
              <a:rPr lang="en-US" sz="2400" b="1" dirty="0" err="1"/>
              <a:t>qeyri-adi</a:t>
            </a:r>
            <a:r>
              <a:rPr lang="en-US" sz="2400" b="1" dirty="0"/>
              <a:t> </a:t>
            </a:r>
            <a:r>
              <a:rPr lang="en-US" sz="2400" b="1" dirty="0" err="1"/>
              <a:t>illüstrasiyalar</a:t>
            </a:r>
            <a:r>
              <a:rPr lang="en-US" sz="2400" b="1" dirty="0"/>
              <a:t> </a:t>
            </a:r>
            <a:r>
              <a:rPr lang="en-US" sz="2400" b="1" dirty="0" err="1"/>
              <a:t>yaratmaq</a:t>
            </a:r>
            <a:r>
              <a:rPr lang="en-US" sz="2400" b="1" dirty="0"/>
              <a:t> </a:t>
            </a:r>
            <a:r>
              <a:rPr lang="en-US" sz="2400" b="1" dirty="0" err="1"/>
              <a:t>üçün</a:t>
            </a:r>
            <a:r>
              <a:rPr lang="en-US" sz="2400" b="1" dirty="0"/>
              <a:t> </a:t>
            </a:r>
            <a:r>
              <a:rPr lang="en-US" sz="2400" b="1" dirty="0" err="1"/>
              <a:t>istifadə</a:t>
            </a:r>
            <a:r>
              <a:rPr lang="en-US" sz="2400" b="1" dirty="0"/>
              <a:t> </a:t>
            </a:r>
            <a:r>
              <a:rPr lang="en-US" sz="2400" b="1" dirty="0" err="1"/>
              <a:t>olunur.Fraktalların</a:t>
            </a:r>
            <a:r>
              <a:rPr lang="en-US" sz="2400" b="1" dirty="0"/>
              <a:t> </a:t>
            </a:r>
            <a:r>
              <a:rPr lang="en-US" sz="2400" b="1" dirty="0" err="1"/>
              <a:t>əsas</a:t>
            </a:r>
            <a:r>
              <a:rPr lang="en-US" sz="2400" b="1" dirty="0"/>
              <a:t> </a:t>
            </a:r>
            <a:r>
              <a:rPr lang="en-US" sz="2400" b="1" dirty="0" err="1"/>
              <a:t>xüsusiyyəti</a:t>
            </a:r>
            <a:r>
              <a:rPr lang="en-US" sz="2400" b="1" dirty="0"/>
              <a:t> </a:t>
            </a:r>
            <a:r>
              <a:rPr lang="en-US" sz="2400" b="1" dirty="0" err="1"/>
              <a:t>özünə</a:t>
            </a:r>
            <a:r>
              <a:rPr lang="en-US" sz="2400" b="1" dirty="0"/>
              <a:t> </a:t>
            </a:r>
            <a:r>
              <a:rPr lang="en-US" sz="2400" b="1" dirty="0" err="1"/>
              <a:t>bənzəməkdir</a:t>
            </a:r>
            <a:r>
              <a:rPr lang="en-US" sz="2400" b="1" dirty="0"/>
              <a:t>. Fraktalın </a:t>
            </a:r>
            <a:r>
              <a:rPr lang="en-US" sz="2400" b="1" dirty="0" err="1"/>
              <a:t>hər</a:t>
            </a:r>
            <a:r>
              <a:rPr lang="en-US" sz="2400" b="1" dirty="0"/>
              <a:t> </a:t>
            </a:r>
            <a:r>
              <a:rPr lang="en-US" sz="2400" b="1" dirty="0" err="1"/>
              <a:t>hansı</a:t>
            </a:r>
            <a:r>
              <a:rPr lang="en-US" sz="2400" b="1" dirty="0"/>
              <a:t> </a:t>
            </a:r>
            <a:r>
              <a:rPr lang="en-US" sz="2400" b="1" dirty="0" err="1"/>
              <a:t>mikroskopik</a:t>
            </a:r>
            <a:r>
              <a:rPr lang="en-US" sz="2400" b="1" dirty="0"/>
              <a:t> </a:t>
            </a:r>
            <a:r>
              <a:rPr lang="en-US" sz="2400" b="1" dirty="0" err="1"/>
              <a:t>fraqmenti</a:t>
            </a:r>
            <a:r>
              <a:rPr lang="en-US" sz="2400" b="1" dirty="0"/>
              <a:t> </a:t>
            </a:r>
            <a:r>
              <a:rPr lang="en-US" sz="2400" b="1" dirty="0" err="1"/>
              <a:t>bu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ya</a:t>
            </a:r>
            <a:r>
              <a:rPr lang="en-US" sz="2400" b="1" dirty="0"/>
              <a:t> </a:t>
            </a:r>
            <a:r>
              <a:rPr lang="en-US" sz="2400" b="1" dirty="0" err="1"/>
              <a:t>digər</a:t>
            </a:r>
            <a:r>
              <a:rPr lang="en-US" sz="2400" b="1" dirty="0"/>
              <a:t> </a:t>
            </a:r>
            <a:r>
              <a:rPr lang="en-US" sz="2400" b="1" dirty="0" err="1"/>
              <a:t>şəkildə</a:t>
            </a:r>
            <a:r>
              <a:rPr lang="en-US" sz="2400" b="1" dirty="0"/>
              <a:t> </a:t>
            </a:r>
            <a:r>
              <a:rPr lang="en-US" sz="2400" b="1" dirty="0" err="1"/>
              <a:t>onun</a:t>
            </a:r>
            <a:r>
              <a:rPr lang="en-US" sz="2400" b="1" dirty="0"/>
              <a:t> </a:t>
            </a:r>
            <a:r>
              <a:rPr lang="en-US" sz="2400" b="1" dirty="0" err="1"/>
              <a:t>qlobal</a:t>
            </a:r>
            <a:r>
              <a:rPr lang="en-US" sz="2400" b="1" dirty="0"/>
              <a:t> </a:t>
            </a:r>
            <a:r>
              <a:rPr lang="en-US" sz="2400" b="1" dirty="0" err="1"/>
              <a:t>strukturunu</a:t>
            </a:r>
            <a:r>
              <a:rPr lang="en-US" sz="2400" b="1" dirty="0"/>
              <a:t> </a:t>
            </a:r>
            <a:r>
              <a:rPr lang="en-US" sz="2400" b="1" dirty="0" err="1"/>
              <a:t>təkrarlayır</a:t>
            </a:r>
            <a:r>
              <a:rPr lang="en-US" sz="2400" b="1" dirty="0"/>
              <a:t>. </a:t>
            </a:r>
            <a:r>
              <a:rPr lang="en-US" sz="2400" b="1" dirty="0" err="1"/>
              <a:t>Ən</a:t>
            </a:r>
            <a:r>
              <a:rPr lang="en-US" sz="2400" b="1" dirty="0"/>
              <a:t> </a:t>
            </a:r>
            <a:r>
              <a:rPr lang="en-US" sz="2400" b="1" dirty="0" err="1"/>
              <a:t>sadə</a:t>
            </a:r>
            <a:r>
              <a:rPr lang="en-US" sz="2400" b="1" dirty="0"/>
              <a:t> </a:t>
            </a:r>
            <a:r>
              <a:rPr lang="en-US" sz="2400" b="1" dirty="0" err="1"/>
              <a:t>halda</a:t>
            </a:r>
            <a:r>
              <a:rPr lang="en-US" sz="2400" b="1" dirty="0"/>
              <a:t>, </a:t>
            </a:r>
            <a:r>
              <a:rPr lang="en-US" sz="2400" b="1" dirty="0" err="1"/>
              <a:t>fraktalın</a:t>
            </a:r>
            <a:r>
              <a:rPr lang="en-US" sz="2400" b="1" dirty="0"/>
              <a:t> </a:t>
            </a:r>
            <a:r>
              <a:rPr lang="en-US" sz="2400" b="1" dirty="0" err="1"/>
              <a:t>bir</a:t>
            </a:r>
            <a:r>
              <a:rPr lang="en-US" sz="2400" b="1" dirty="0"/>
              <a:t> </a:t>
            </a:r>
            <a:r>
              <a:rPr lang="en-US" sz="2400" b="1" dirty="0" err="1"/>
              <a:t>hissəsi</a:t>
            </a:r>
            <a:r>
              <a:rPr lang="en-US" sz="2400" b="1" dirty="0"/>
              <a:t> </a:t>
            </a:r>
            <a:r>
              <a:rPr lang="en-US" sz="2400" b="1" dirty="0" err="1"/>
              <a:t>sadəcə</a:t>
            </a:r>
            <a:r>
              <a:rPr lang="en-US" sz="2400" b="1" dirty="0"/>
              <a:t> </a:t>
            </a:r>
            <a:r>
              <a:rPr lang="en-US" sz="2400" b="1" dirty="0" err="1"/>
              <a:t>olaraq</a:t>
            </a:r>
            <a:r>
              <a:rPr lang="en-US" sz="2400" b="1" dirty="0"/>
              <a:t> </a:t>
            </a:r>
            <a:r>
              <a:rPr lang="en-US" sz="2400" b="1" dirty="0" err="1"/>
              <a:t>azaldılmış</a:t>
            </a:r>
            <a:r>
              <a:rPr lang="en-US" sz="2400" b="1" dirty="0"/>
              <a:t> tam </a:t>
            </a:r>
            <a:r>
              <a:rPr lang="en-US" sz="2400" b="1" dirty="0" err="1"/>
              <a:t>fraktaldır</a:t>
            </a:r>
            <a:r>
              <a:rPr lang="en-US" sz="2400" b="1" dirty="0"/>
              <a:t>.</a:t>
            </a:r>
            <a:endParaRPr lang="en-US" sz="2400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7846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217F182-5652-A213-0FE6-09E440B9F0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88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F45AC6-E153-D790-2ACE-C018937A3D47}"/>
              </a:ext>
            </a:extLst>
          </p:cNvPr>
          <p:cNvSpPr txBox="1"/>
          <p:nvPr/>
        </p:nvSpPr>
        <p:spPr>
          <a:xfrm>
            <a:off x="149868" y="-350422"/>
            <a:ext cx="3806853" cy="11247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>
                <a:latin typeface="+mj-lt"/>
                <a:ea typeface="+mj-ea"/>
                <a:cs typeface="+mj-cs"/>
              </a:rPr>
              <a:t>Qrafik proqram</a:t>
            </a:r>
            <a:endParaRPr lang="en-US" sz="280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80452A-8A40-F3CC-561B-ECCB42F0576B}"/>
              </a:ext>
            </a:extLst>
          </p:cNvPr>
          <p:cNvSpPr txBox="1"/>
          <p:nvPr/>
        </p:nvSpPr>
        <p:spPr>
          <a:xfrm>
            <a:off x="2384" y="997409"/>
            <a:ext cx="6855615" cy="320725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 err="1"/>
              <a:t>Qrafiklərin</a:t>
            </a:r>
            <a:r>
              <a:rPr lang="en-US" sz="2400" b="1" dirty="0"/>
              <a:t>, </a:t>
            </a:r>
            <a:r>
              <a:rPr lang="en-US" sz="2400" b="1" dirty="0" err="1"/>
              <a:t>diaqramların</a:t>
            </a:r>
            <a:r>
              <a:rPr lang="en-US" sz="2400" b="1" dirty="0"/>
              <a:t>, </a:t>
            </a:r>
            <a:r>
              <a:rPr lang="en-US" sz="2400" b="1" dirty="0" err="1"/>
              <a:t>şəkillərin</a:t>
            </a:r>
            <a:r>
              <a:rPr lang="en-US" sz="2400" b="1" dirty="0"/>
              <a:t> </a:t>
            </a:r>
            <a:r>
              <a:rPr lang="en-US" sz="2400" b="1" dirty="0" err="1"/>
              <a:t>mətnə</a:t>
            </a:r>
            <a:r>
              <a:rPr lang="en-US" sz="2400" b="1" dirty="0"/>
              <a:t> ​​</a:t>
            </a:r>
            <a:r>
              <a:rPr lang="en-US" sz="2400" b="1" dirty="0" err="1"/>
              <a:t>daxil</a:t>
            </a:r>
            <a:r>
              <a:rPr lang="en-US" sz="2400" b="1" dirty="0"/>
              <a:t> </a:t>
            </a:r>
            <a:r>
              <a:rPr lang="en-US" sz="2400" b="1" dirty="0" err="1"/>
              <a:t>edilməsi</a:t>
            </a:r>
            <a:r>
              <a:rPr lang="en-US" sz="2400" b="1" dirty="0"/>
              <a:t> </a:t>
            </a:r>
            <a:r>
              <a:rPr lang="en-US" sz="2400" b="1" dirty="0" err="1"/>
              <a:t>zərurəti</a:t>
            </a:r>
            <a:r>
              <a:rPr lang="en-US" sz="2400" b="1" dirty="0"/>
              <a:t> </a:t>
            </a:r>
            <a:r>
              <a:rPr lang="en-US" sz="2400" b="1" dirty="0" err="1"/>
              <a:t>qrafik</a:t>
            </a:r>
            <a:r>
              <a:rPr lang="en-US" sz="2400" b="1" dirty="0"/>
              <a:t> </a:t>
            </a:r>
            <a:r>
              <a:rPr lang="en-US" sz="2400" b="1" dirty="0" err="1"/>
              <a:t>prosessorlar</a:t>
            </a:r>
            <a:r>
              <a:rPr lang="en-US" sz="2400" b="1" dirty="0"/>
              <a:t> </a:t>
            </a:r>
            <a:r>
              <a:rPr lang="en-US" sz="2400" b="1" dirty="0" err="1"/>
              <a:t>kimi</a:t>
            </a:r>
            <a:r>
              <a:rPr lang="en-US" sz="2400" b="1" dirty="0"/>
              <a:t> </a:t>
            </a:r>
            <a:r>
              <a:rPr lang="en-US" sz="2400" b="1" dirty="0" err="1"/>
              <a:t>proqram</a:t>
            </a:r>
            <a:r>
              <a:rPr lang="en-US" sz="2400" b="1" dirty="0"/>
              <a:t> </a:t>
            </a:r>
            <a:r>
              <a:rPr lang="en-US" sz="2400" b="1" dirty="0" err="1"/>
              <a:t>təminatının</a:t>
            </a:r>
            <a:r>
              <a:rPr lang="en-US" sz="2400" b="1" dirty="0"/>
              <a:t> </a:t>
            </a:r>
            <a:r>
              <a:rPr lang="en-US" sz="2400" b="1" dirty="0" err="1"/>
              <a:t>yaradılması</a:t>
            </a:r>
            <a:r>
              <a:rPr lang="en-US" sz="2400" b="1" dirty="0"/>
              <a:t> </a:t>
            </a:r>
            <a:r>
              <a:rPr lang="en-US" sz="2400" b="1" dirty="0" err="1"/>
              <a:t>zərurətini</a:t>
            </a:r>
            <a:r>
              <a:rPr lang="en-US" sz="2400" b="1" dirty="0"/>
              <a:t> </a:t>
            </a:r>
            <a:r>
              <a:rPr lang="en-US" sz="2400" b="1" dirty="0" err="1"/>
              <a:t>doğurmuşdur.Qrafik</a:t>
            </a:r>
            <a:r>
              <a:rPr lang="en-US" sz="2400" b="1" dirty="0"/>
              <a:t> </a:t>
            </a:r>
            <a:r>
              <a:rPr lang="en-US" sz="2400" b="1" dirty="0" err="1"/>
              <a:t>prosessor</a:t>
            </a:r>
            <a:r>
              <a:rPr lang="en-US" sz="2400" b="1" dirty="0"/>
              <a:t> </a:t>
            </a:r>
            <a:r>
              <a:rPr lang="en-US" sz="2400" b="1" dirty="0" err="1"/>
              <a:t>sizə</a:t>
            </a:r>
            <a:r>
              <a:rPr lang="en-US" sz="2400" b="1" dirty="0"/>
              <a:t> </a:t>
            </a:r>
            <a:r>
              <a:rPr lang="en-US" sz="2400" b="1" dirty="0" err="1"/>
              <a:t>illüstrativ</a:t>
            </a:r>
            <a:r>
              <a:rPr lang="en-US" sz="2400" b="1" dirty="0"/>
              <a:t>, </a:t>
            </a:r>
            <a:r>
              <a:rPr lang="en-US" sz="2400" b="1" dirty="0" err="1"/>
              <a:t>kommersiya</a:t>
            </a:r>
            <a:r>
              <a:rPr lang="en-US" sz="2400" b="1" dirty="0"/>
              <a:t>, </a:t>
            </a:r>
            <a:r>
              <a:rPr lang="en-US" sz="2400" b="1" dirty="0" err="1"/>
              <a:t>elmi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ya</a:t>
            </a:r>
            <a:r>
              <a:rPr lang="en-US" sz="2400" b="1" dirty="0"/>
              <a:t> </a:t>
            </a:r>
            <a:r>
              <a:rPr lang="en-US" sz="2400" b="1" dirty="0" err="1"/>
              <a:t>digər</a:t>
            </a:r>
            <a:r>
              <a:rPr lang="en-US" sz="2400" b="1" dirty="0"/>
              <a:t> </a:t>
            </a:r>
            <a:r>
              <a:rPr lang="en-US" sz="2400" b="1" dirty="0" err="1"/>
              <a:t>qrafiklərdən</a:t>
            </a:r>
            <a:r>
              <a:rPr lang="en-US" sz="2400" b="1" dirty="0"/>
              <a:t> </a:t>
            </a:r>
            <a:r>
              <a:rPr lang="en-US" sz="2400" b="1" dirty="0" err="1"/>
              <a:t>istifadə</a:t>
            </a:r>
            <a:r>
              <a:rPr lang="en-US" sz="2400" b="1" dirty="0"/>
              <a:t> </a:t>
            </a:r>
            <a:r>
              <a:rPr lang="en-US" sz="2400" b="1" dirty="0" err="1"/>
              <a:t>edərək</a:t>
            </a:r>
            <a:r>
              <a:rPr lang="en-US" sz="2400" b="1" dirty="0"/>
              <a:t> </a:t>
            </a:r>
            <a:r>
              <a:rPr lang="en-US" sz="2400" b="1" dirty="0" err="1"/>
              <a:t>qrafik</a:t>
            </a:r>
            <a:r>
              <a:rPr lang="en-US" sz="2400" b="1" dirty="0"/>
              <a:t> </a:t>
            </a:r>
            <a:r>
              <a:rPr lang="en-US" sz="2400" b="1" dirty="0" err="1"/>
              <a:t>təsvirləri</a:t>
            </a:r>
            <a:r>
              <a:rPr lang="en-US" sz="2400" b="1" dirty="0"/>
              <a:t> </a:t>
            </a:r>
            <a:r>
              <a:rPr lang="en-US" sz="2400" b="1" dirty="0" err="1"/>
              <a:t>yaratmağa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dəyişdirməyə</a:t>
            </a:r>
            <a:r>
              <a:rPr lang="en-US" sz="2400" b="1" dirty="0"/>
              <a:t> </a:t>
            </a:r>
            <a:r>
              <a:rPr lang="en-US" sz="2400" b="1" dirty="0" err="1"/>
              <a:t>imkan</a:t>
            </a:r>
            <a:r>
              <a:rPr lang="en-US" sz="2400" b="1" dirty="0"/>
              <a:t> </a:t>
            </a:r>
            <a:r>
              <a:rPr lang="en-US" sz="2400" b="1" dirty="0" err="1"/>
              <a:t>verən</a:t>
            </a:r>
            <a:r>
              <a:rPr lang="en-US" sz="2400" b="1" dirty="0"/>
              <a:t> </a:t>
            </a:r>
            <a:r>
              <a:rPr lang="en-US" sz="2400" b="1" dirty="0" err="1"/>
              <a:t>alətdir.Əksər</a:t>
            </a:r>
            <a:r>
              <a:rPr lang="en-US" sz="2400" b="1" dirty="0"/>
              <a:t> GPU-lar </a:t>
            </a:r>
            <a:r>
              <a:rPr lang="en-US" sz="2400" b="1" dirty="0" err="1"/>
              <a:t>aşağıdakılara</a:t>
            </a:r>
            <a:r>
              <a:rPr lang="en-US" sz="2400" b="1" dirty="0"/>
              <a:t> </a:t>
            </a:r>
            <a:r>
              <a:rPr lang="en-US" sz="2400" b="1" dirty="0" err="1"/>
              <a:t>əsaslanan</a:t>
            </a:r>
            <a:r>
              <a:rPr lang="en-US" sz="2400" b="1" dirty="0"/>
              <a:t> Windows Image Menu Pointer (WIMP) </a:t>
            </a:r>
            <a:r>
              <a:rPr lang="en-US" sz="2400" b="1" dirty="0" err="1"/>
              <a:t>istifadəçi</a:t>
            </a:r>
            <a:r>
              <a:rPr lang="en-US" sz="2400" b="1" dirty="0"/>
              <a:t> </a:t>
            </a:r>
            <a:r>
              <a:rPr lang="en-US" sz="2400" b="1" dirty="0" err="1"/>
              <a:t>interfeysi</a:t>
            </a:r>
            <a:r>
              <a:rPr lang="en-US" sz="2400" b="1" dirty="0"/>
              <a:t> </a:t>
            </a:r>
            <a:r>
              <a:rPr lang="en-US" sz="2400" b="1" dirty="0" err="1"/>
              <a:t>standartına</a:t>
            </a:r>
            <a:r>
              <a:rPr lang="en-US" sz="2400" b="1" dirty="0"/>
              <a:t> </a:t>
            </a:r>
            <a:r>
              <a:rPr lang="en-US" sz="2400" b="1" dirty="0" err="1"/>
              <a:t>uyğundur:panelə</a:t>
            </a:r>
            <a:r>
              <a:rPr lang="en-US" sz="2400" b="1" dirty="0"/>
              <a:t> </a:t>
            </a:r>
            <a:r>
              <a:rPr lang="en-US" sz="2400" b="1" dirty="0" err="1"/>
              <a:t>fəaliyyət</a:t>
            </a:r>
            <a:r>
              <a:rPr lang="en-US" sz="2400" b="1" dirty="0"/>
              <a:t> </a:t>
            </a:r>
            <a:r>
              <a:rPr lang="en-US" sz="2400" b="1" dirty="0" err="1"/>
              <a:t>menyusu</a:t>
            </a:r>
            <a:r>
              <a:rPr lang="en-US" sz="2400" b="1" dirty="0"/>
              <a:t>, </a:t>
            </a:r>
            <a:r>
              <a:rPr lang="en-US" sz="2400" b="1" dirty="0" err="1"/>
              <a:t>alətlər</a:t>
            </a:r>
            <a:r>
              <a:rPr lang="en-US" sz="2400" b="1" dirty="0"/>
              <a:t> </a:t>
            </a:r>
            <a:r>
              <a:rPr lang="en-US" sz="2400" b="1" dirty="0" err="1"/>
              <a:t>paneli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rənglər</a:t>
            </a:r>
            <a:r>
              <a:rPr lang="en-US" sz="2400" b="1" dirty="0"/>
              <a:t> </a:t>
            </a:r>
            <a:r>
              <a:rPr lang="en-US" sz="2400" b="1" dirty="0" err="1"/>
              <a:t>palitrası</a:t>
            </a:r>
            <a:r>
              <a:rPr lang="en-US" sz="2400" b="1" dirty="0"/>
              <a:t> </a:t>
            </a:r>
            <a:r>
              <a:rPr lang="en-US" sz="2400" b="1" dirty="0" err="1"/>
              <a:t>daxildir</a:t>
            </a:r>
            <a:r>
              <a:rPr lang="en-US" sz="2400" b="1" dirty="0"/>
              <a:t>;</a:t>
            </a:r>
            <a:endParaRPr lang="en-US" sz="2400" b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 err="1"/>
              <a:t>alətlər</a:t>
            </a:r>
            <a:r>
              <a:rPr lang="en-US" sz="2400" b="1" dirty="0"/>
              <a:t> </a:t>
            </a:r>
            <a:r>
              <a:rPr lang="en-US" sz="2400" b="1" dirty="0" err="1"/>
              <a:t>panelində</a:t>
            </a:r>
            <a:r>
              <a:rPr lang="en-US" sz="2400" b="1" dirty="0"/>
              <a:t> </a:t>
            </a:r>
            <a:r>
              <a:rPr lang="en-US" sz="2400" b="1" dirty="0" err="1"/>
              <a:t>istənilən</a:t>
            </a:r>
            <a:r>
              <a:rPr lang="en-US" sz="2400" b="1" dirty="0"/>
              <a:t> </a:t>
            </a:r>
            <a:r>
              <a:rPr lang="en-US" sz="2400" b="1" dirty="0" err="1"/>
              <a:t>mürəkkəblik</a:t>
            </a:r>
            <a:r>
              <a:rPr lang="en-US" sz="2400" b="1" dirty="0"/>
              <a:t> </a:t>
            </a:r>
            <a:r>
              <a:rPr lang="en-US" sz="2400" b="1" dirty="0" err="1"/>
              <a:t>dərəcəsində</a:t>
            </a:r>
            <a:r>
              <a:rPr lang="en-US" sz="2400" b="1" dirty="0"/>
              <a:t> </a:t>
            </a:r>
            <a:r>
              <a:rPr lang="en-US" sz="2400" b="1" dirty="0" err="1"/>
              <a:t>təsvirin</a:t>
            </a:r>
            <a:r>
              <a:rPr lang="en-US" sz="2400" b="1" dirty="0"/>
              <a:t> </a:t>
            </a:r>
            <a:r>
              <a:rPr lang="en-US" sz="2400" b="1" dirty="0" err="1"/>
              <a:t>qurulması</a:t>
            </a:r>
            <a:r>
              <a:rPr lang="en-US" sz="2400" b="1" dirty="0"/>
              <a:t> </a:t>
            </a:r>
            <a:r>
              <a:rPr lang="en-US" sz="2400" b="1" dirty="0" err="1"/>
              <a:t>üçün</a:t>
            </a:r>
            <a:r>
              <a:rPr lang="en-US" sz="2400" b="1" dirty="0"/>
              <a:t> </a:t>
            </a:r>
            <a:r>
              <a:rPr lang="en-US" sz="2400" b="1" dirty="0" err="1"/>
              <a:t>zəruri</a:t>
            </a:r>
            <a:r>
              <a:rPr lang="en-US" sz="2400" b="1" dirty="0"/>
              <a:t> </a:t>
            </a:r>
            <a:r>
              <a:rPr lang="en-US" sz="2400" b="1" dirty="0" err="1"/>
              <a:t>olan</a:t>
            </a:r>
            <a:r>
              <a:rPr lang="en-US" sz="2400" b="1" dirty="0"/>
              <a:t> </a:t>
            </a:r>
            <a:r>
              <a:rPr lang="en-US" sz="2400" b="1" dirty="0" err="1"/>
              <a:t>qrafik</a:t>
            </a:r>
            <a:r>
              <a:rPr lang="en-US" sz="2400" b="1" dirty="0"/>
              <a:t> </a:t>
            </a:r>
            <a:r>
              <a:rPr lang="en-US" sz="2400" b="1" dirty="0" err="1"/>
              <a:t>simvollar</a:t>
            </a:r>
            <a:r>
              <a:rPr lang="en-US" sz="2400" b="1" dirty="0"/>
              <a:t> var;</a:t>
            </a:r>
            <a:endParaRPr lang="en-US" sz="2400" b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 err="1"/>
              <a:t>Rəng</a:t>
            </a:r>
            <a:r>
              <a:rPr lang="en-US" sz="2400" b="1" dirty="0"/>
              <a:t> </a:t>
            </a:r>
            <a:r>
              <a:rPr lang="en-US" sz="2400" b="1" dirty="0" err="1"/>
              <a:t>Seçici</a:t>
            </a:r>
            <a:r>
              <a:rPr lang="en-US" sz="2400" b="1" dirty="0"/>
              <a:t> </a:t>
            </a:r>
            <a:r>
              <a:rPr lang="en-US" sz="2400" b="1" dirty="0" err="1"/>
              <a:t>kompüterinizin</a:t>
            </a:r>
            <a:r>
              <a:rPr lang="en-US" sz="2400" b="1" dirty="0"/>
              <a:t> </a:t>
            </a:r>
            <a:r>
              <a:rPr lang="en-US" sz="2400" b="1" dirty="0" err="1"/>
              <a:t>monitorunun</a:t>
            </a:r>
            <a:r>
              <a:rPr lang="en-US" sz="2400" b="1" dirty="0"/>
              <a:t> </a:t>
            </a:r>
            <a:r>
              <a:rPr lang="en-US" sz="2400" b="1" dirty="0" err="1"/>
              <a:t>rəng</a:t>
            </a:r>
            <a:r>
              <a:rPr lang="en-US" sz="2400" b="1" dirty="0"/>
              <a:t> </a:t>
            </a:r>
            <a:r>
              <a:rPr lang="en-US" sz="2400" b="1" dirty="0" err="1"/>
              <a:t>gamutunu</a:t>
            </a:r>
            <a:r>
              <a:rPr lang="en-US" sz="2400" b="1" dirty="0"/>
              <a:t>(</a:t>
            </a:r>
            <a:r>
              <a:rPr lang="en-US" sz="2400" b="1" dirty="0" err="1"/>
              <a:t>çalarını</a:t>
            </a:r>
            <a:r>
              <a:rPr lang="en-US" sz="2400" b="1" dirty="0"/>
              <a:t>)  </a:t>
            </a:r>
            <a:r>
              <a:rPr lang="en-US" sz="2400" b="1" dirty="0" err="1"/>
              <a:t>ehtiva</a:t>
            </a:r>
            <a:r>
              <a:rPr lang="en-US" sz="2400" b="1" dirty="0"/>
              <a:t> </a:t>
            </a:r>
            <a:r>
              <a:rPr lang="en-US" sz="2400" b="1" dirty="0" err="1"/>
              <a:t>edir</a:t>
            </a:r>
            <a:endParaRPr lang="en-US" sz="2400" b="1" dirty="0" err="1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b="1"/>
          </a:p>
        </p:txBody>
      </p:sp>
    </p:spTree>
    <p:extLst>
      <p:ext uri="{BB962C8B-B14F-4D97-AF65-F5344CB8AC3E}">
        <p14:creationId xmlns:p14="http://schemas.microsoft.com/office/powerpoint/2010/main" val="3375575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echnology 2020 Free Stock Photo - Public Domain Pictures">
            <a:extLst>
              <a:ext uri="{FF2B5EF4-FFF2-40B4-BE49-F238E27FC236}">
                <a16:creationId xmlns:a16="http://schemas.microsoft.com/office/drawing/2014/main" id="{390867E2-79C9-6101-48EF-821249EF8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56" r="313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2A2D2E-1567-4620-2AB0-2D7C844C1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rgbClr val="FFFFFF"/>
                </a:solidFill>
                <a:ea typeface="Calibri Light"/>
                <a:cs typeface="Calibri Light"/>
              </a:rPr>
              <a:t>Diqqətinizə görə təşəkkülər</a:t>
            </a:r>
            <a:endParaRPr lang="en-US" sz="66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14E9C3-116B-0ED4-62DD-7520F899A2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.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20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71C6678C-6B97-DE55-3142-4DB74FF103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3" r="1837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37E87C-FB76-3F09-3566-ABB8E64D2041}"/>
              </a:ext>
            </a:extLst>
          </p:cNvPr>
          <p:cNvSpPr txBox="1"/>
          <p:nvPr/>
        </p:nvSpPr>
        <p:spPr>
          <a:xfrm>
            <a:off x="153504" y="690"/>
            <a:ext cx="3822189" cy="18999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>
                <a:latin typeface="+mj-lt"/>
                <a:ea typeface="+mj-ea"/>
                <a:cs typeface="+mj-cs"/>
              </a:rPr>
              <a:t>Kompüter qrafikası: konsepsiya və istifadə istiqamətləri</a:t>
            </a:r>
            <a:endParaRPr lang="en-US" sz="340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46C158-D0CA-C2FB-3ABC-AFBFDA2D063B}"/>
              </a:ext>
            </a:extLst>
          </p:cNvPr>
          <p:cNvSpPr txBox="1"/>
          <p:nvPr/>
        </p:nvSpPr>
        <p:spPr>
          <a:xfrm>
            <a:off x="65157" y="2180201"/>
            <a:ext cx="5810015" cy="374276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 err="1"/>
              <a:t>Kompüter</a:t>
            </a:r>
            <a:r>
              <a:rPr lang="en-US" sz="2800" b="1" dirty="0"/>
              <a:t> </a:t>
            </a:r>
            <a:r>
              <a:rPr lang="en-US" sz="2800" b="1" dirty="0" err="1"/>
              <a:t>qrafikası</a:t>
            </a:r>
            <a:r>
              <a:rPr lang="en-US" sz="2800" b="1" dirty="0"/>
              <a:t> </a:t>
            </a:r>
            <a:r>
              <a:rPr lang="en-US" sz="2800" b="1" dirty="0" err="1"/>
              <a:t>informatikanın</a:t>
            </a:r>
            <a:r>
              <a:rPr lang="en-US" sz="2800" b="1" dirty="0"/>
              <a:t> </a:t>
            </a:r>
            <a:r>
              <a:rPr lang="en-US" sz="2800" b="1" dirty="0" err="1"/>
              <a:t>proqram</a:t>
            </a:r>
            <a:r>
              <a:rPr lang="en-US" sz="2800" b="1" dirty="0"/>
              <a:t> </a:t>
            </a:r>
            <a:r>
              <a:rPr lang="en-US" sz="2800" b="1" dirty="0" err="1"/>
              <a:t>və</a:t>
            </a:r>
            <a:r>
              <a:rPr lang="en-US" sz="2800" b="1" dirty="0"/>
              <a:t> </a:t>
            </a:r>
            <a:r>
              <a:rPr lang="en-US" sz="2800" b="1" dirty="0" err="1"/>
              <a:t>aparat</a:t>
            </a:r>
            <a:r>
              <a:rPr lang="en-US" sz="2800" b="1" dirty="0"/>
              <a:t> </a:t>
            </a:r>
            <a:r>
              <a:rPr lang="en-US" sz="2800" b="1" dirty="0" err="1"/>
              <a:t>hesablama</a:t>
            </a:r>
            <a:r>
              <a:rPr lang="en-US" sz="2800" b="1" dirty="0"/>
              <a:t> </a:t>
            </a:r>
            <a:r>
              <a:rPr lang="en-US" sz="2800" b="1" dirty="0" err="1"/>
              <a:t>sistemlərindən</a:t>
            </a:r>
            <a:r>
              <a:rPr lang="en-US" sz="2800" b="1" dirty="0"/>
              <a:t> </a:t>
            </a:r>
            <a:r>
              <a:rPr lang="en-US" sz="2800" b="1" dirty="0" err="1"/>
              <a:t>istifadə</a:t>
            </a:r>
            <a:r>
              <a:rPr lang="en-US" sz="2800" b="1" dirty="0"/>
              <a:t> </a:t>
            </a:r>
            <a:r>
              <a:rPr lang="en-US" sz="2800" b="1" dirty="0" err="1"/>
              <a:t>etməklə</a:t>
            </a:r>
            <a:r>
              <a:rPr lang="en-US" sz="2800" b="1" dirty="0"/>
              <a:t> </a:t>
            </a:r>
            <a:r>
              <a:rPr lang="en-US" sz="2800" b="1" dirty="0" err="1"/>
              <a:t>təsvirlərin</a:t>
            </a:r>
            <a:r>
              <a:rPr lang="en-US" sz="2800" b="1" dirty="0"/>
              <a:t> </a:t>
            </a:r>
            <a:r>
              <a:rPr lang="en-US" sz="2800" b="1" dirty="0" err="1"/>
              <a:t>yaradılması</a:t>
            </a:r>
            <a:r>
              <a:rPr lang="en-US" sz="2800" b="1" dirty="0"/>
              <a:t> </a:t>
            </a:r>
            <a:r>
              <a:rPr lang="en-US" sz="2800" b="1" dirty="0" err="1"/>
              <a:t>və</a:t>
            </a:r>
            <a:r>
              <a:rPr lang="en-US" sz="2800" b="1" dirty="0"/>
              <a:t> </a:t>
            </a:r>
            <a:r>
              <a:rPr lang="en-US" sz="2800" b="1" dirty="0" err="1"/>
              <a:t>işlənməsi</a:t>
            </a:r>
            <a:r>
              <a:rPr lang="en-US" sz="2800" b="1" dirty="0"/>
              <a:t> </a:t>
            </a:r>
            <a:r>
              <a:rPr lang="en-US" sz="2800" b="1" dirty="0" err="1"/>
              <a:t>üsul</a:t>
            </a:r>
            <a:r>
              <a:rPr lang="en-US" sz="2800" b="1" dirty="0"/>
              <a:t> </a:t>
            </a:r>
            <a:r>
              <a:rPr lang="en-US" sz="2800" b="1" dirty="0" err="1"/>
              <a:t>və</a:t>
            </a:r>
            <a:r>
              <a:rPr lang="en-US" sz="2800" b="1" dirty="0"/>
              <a:t> </a:t>
            </a:r>
            <a:r>
              <a:rPr lang="en-US" sz="2800" b="1" dirty="0" err="1"/>
              <a:t>vasitələrini</a:t>
            </a:r>
            <a:r>
              <a:rPr lang="en-US" sz="2800" b="1" dirty="0"/>
              <a:t> </a:t>
            </a:r>
            <a:r>
              <a:rPr lang="en-US" sz="2800" b="1" dirty="0" err="1"/>
              <a:t>öyrənən</a:t>
            </a:r>
            <a:r>
              <a:rPr lang="en-US" sz="2800" b="1" dirty="0"/>
              <a:t> </a:t>
            </a:r>
            <a:r>
              <a:rPr lang="en-US" sz="2800" b="1" dirty="0" err="1"/>
              <a:t>sahəsidir</a:t>
            </a:r>
            <a:r>
              <a:rPr lang="en-US" sz="2800" b="1" dirty="0"/>
              <a:t>. </a:t>
            </a:r>
            <a:r>
              <a:rPr lang="en-US" sz="2800" b="1" dirty="0" err="1"/>
              <a:t>Məlumatların</a:t>
            </a:r>
            <a:r>
              <a:rPr lang="en-US" sz="2800" b="1" dirty="0"/>
              <a:t> </a:t>
            </a:r>
            <a:r>
              <a:rPr lang="en-US" sz="2800" b="1" dirty="0" err="1"/>
              <a:t>kompüter</a:t>
            </a:r>
            <a:r>
              <a:rPr lang="en-US" sz="2800" b="1" dirty="0"/>
              <a:t> </a:t>
            </a:r>
            <a:r>
              <a:rPr lang="en-US" sz="2800" b="1" dirty="0" err="1"/>
              <a:t>monitorunda</a:t>
            </a:r>
            <a:r>
              <a:rPr lang="en-US" sz="2800" b="1" dirty="0"/>
              <a:t> </a:t>
            </a:r>
            <a:r>
              <a:rPr lang="en-US" sz="2800" b="1" dirty="0" err="1"/>
              <a:t>qrafik</a:t>
            </a:r>
            <a:r>
              <a:rPr lang="en-US" sz="2800" b="1" dirty="0"/>
              <a:t> </a:t>
            </a:r>
            <a:r>
              <a:rPr lang="en-US" sz="2800" b="1" dirty="0" err="1"/>
              <a:t>formada</a:t>
            </a:r>
            <a:r>
              <a:rPr lang="en-US" sz="2800" b="1" dirty="0"/>
              <a:t> </a:t>
            </a:r>
            <a:r>
              <a:rPr lang="en-US" sz="2800" b="1" dirty="0" err="1"/>
              <a:t>təqdim</a:t>
            </a:r>
            <a:r>
              <a:rPr lang="en-US" sz="2800" b="1" dirty="0"/>
              <a:t> </a:t>
            </a:r>
            <a:r>
              <a:rPr lang="en-US" sz="2800" b="1" dirty="0" err="1"/>
              <a:t>edilməsi</a:t>
            </a:r>
            <a:r>
              <a:rPr lang="en-US" sz="2800" b="1" dirty="0"/>
              <a:t> ilk </a:t>
            </a:r>
            <a:r>
              <a:rPr lang="en-US" sz="2800" b="1" dirty="0" err="1"/>
              <a:t>dəfə</a:t>
            </a:r>
            <a:r>
              <a:rPr lang="en-US" sz="2800" b="1" dirty="0"/>
              <a:t> 1950-ci </a:t>
            </a:r>
            <a:r>
              <a:rPr lang="en-US" sz="2800" b="1" dirty="0" err="1"/>
              <a:t>illərin</a:t>
            </a:r>
            <a:r>
              <a:rPr lang="en-US" sz="2800" b="1" dirty="0"/>
              <a:t> </a:t>
            </a:r>
            <a:r>
              <a:rPr lang="en-US" sz="2800" b="1" dirty="0" err="1"/>
              <a:t>ortalarında</a:t>
            </a:r>
            <a:r>
              <a:rPr lang="en-US" sz="2800" b="1" dirty="0"/>
              <a:t> </a:t>
            </a:r>
            <a:r>
              <a:rPr lang="en-US" sz="2800" b="1" dirty="0" err="1"/>
              <a:t>elmi</a:t>
            </a:r>
            <a:r>
              <a:rPr lang="en-US" sz="2800" b="1" dirty="0"/>
              <a:t> </a:t>
            </a:r>
            <a:r>
              <a:rPr lang="en-US" sz="2800" b="1" dirty="0" err="1"/>
              <a:t>və</a:t>
            </a:r>
            <a:r>
              <a:rPr lang="en-US" sz="2800" b="1" dirty="0"/>
              <a:t> </a:t>
            </a:r>
            <a:r>
              <a:rPr lang="en-US" sz="2800" b="1" dirty="0" err="1"/>
              <a:t>hərbi</a:t>
            </a:r>
            <a:r>
              <a:rPr lang="en-US" sz="2800" b="1" dirty="0"/>
              <a:t> </a:t>
            </a:r>
            <a:r>
              <a:rPr lang="en-US" sz="2800" b="1" dirty="0" err="1"/>
              <a:t>tədqiqatlarda</a:t>
            </a:r>
            <a:r>
              <a:rPr lang="en-US" sz="2800" b="1" dirty="0"/>
              <a:t> </a:t>
            </a:r>
            <a:r>
              <a:rPr lang="en-US" sz="2800" b="1" dirty="0" err="1"/>
              <a:t>istifadə</a:t>
            </a:r>
            <a:r>
              <a:rPr lang="en-US" sz="2800" b="1" dirty="0"/>
              <a:t> </a:t>
            </a:r>
            <a:r>
              <a:rPr lang="en-US" sz="2800" b="1" dirty="0" err="1"/>
              <a:t>olunan</a:t>
            </a:r>
            <a:r>
              <a:rPr lang="en-US" sz="2800" b="1" dirty="0"/>
              <a:t> </a:t>
            </a:r>
            <a:r>
              <a:rPr lang="en-US" sz="2800" b="1" dirty="0" err="1"/>
              <a:t>əksər</a:t>
            </a:r>
            <a:r>
              <a:rPr lang="en-US" sz="2800" b="1" dirty="0"/>
              <a:t> </a:t>
            </a:r>
            <a:r>
              <a:rPr lang="en-US" sz="2800" b="1" dirty="0" err="1"/>
              <a:t>kompüterlər</a:t>
            </a:r>
            <a:r>
              <a:rPr lang="en-US" sz="2800" b="1" dirty="0"/>
              <a:t> </a:t>
            </a:r>
            <a:r>
              <a:rPr lang="en-US" sz="2800" b="1" dirty="0" err="1"/>
              <a:t>üçün</a:t>
            </a:r>
            <a:r>
              <a:rPr lang="en-US" sz="2800" b="1" dirty="0"/>
              <a:t> </a:t>
            </a:r>
            <a:r>
              <a:rPr lang="en-US" sz="2800" b="1" dirty="0" err="1"/>
              <a:t>tətbiq</a:t>
            </a:r>
            <a:r>
              <a:rPr lang="en-US" sz="2800" b="1" dirty="0"/>
              <a:t> </a:t>
            </a:r>
            <a:r>
              <a:rPr lang="en-US" sz="2800" b="1" dirty="0" err="1"/>
              <a:t>edilmişdir</a:t>
            </a:r>
            <a:r>
              <a:rPr lang="en-US" sz="2800" b="1" dirty="0"/>
              <a:t>.</a:t>
            </a:r>
            <a:endParaRPr lang="en-US" sz="2800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2902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02AD639-A792-5FFE-3B1E-136920787C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71" r="9375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40" name="Rectangle 3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1AD5AA-A4DD-1CFE-DF25-5950B75F7D20}"/>
              </a:ext>
            </a:extLst>
          </p:cNvPr>
          <p:cNvSpPr txBox="1"/>
          <p:nvPr/>
        </p:nvSpPr>
        <p:spPr>
          <a:xfrm>
            <a:off x="-1104" y="733505"/>
            <a:ext cx="5324101" cy="374276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Bu </a:t>
            </a:r>
            <a:r>
              <a:rPr lang="en-US" sz="2400" b="1" err="1"/>
              <a:t>gün</a:t>
            </a:r>
            <a:r>
              <a:rPr lang="en-US" sz="2400" b="1" dirty="0"/>
              <a:t> </a:t>
            </a:r>
            <a:r>
              <a:rPr lang="en-US" sz="2400" b="1" err="1"/>
              <a:t>kompüter</a:t>
            </a:r>
            <a:r>
              <a:rPr lang="en-US" sz="2400" b="1" dirty="0"/>
              <a:t> </a:t>
            </a:r>
            <a:r>
              <a:rPr lang="en-US" sz="2400" b="1" err="1"/>
              <a:t>qrafikası</a:t>
            </a:r>
            <a:r>
              <a:rPr lang="en-US" sz="2400" b="1" dirty="0"/>
              <a:t> </a:t>
            </a:r>
            <a:r>
              <a:rPr lang="en-US" sz="2400" b="1" err="1"/>
              <a:t>kompüter</a:t>
            </a:r>
            <a:r>
              <a:rPr lang="en-US" sz="2400" b="1" dirty="0"/>
              <a:t> </a:t>
            </a:r>
            <a:r>
              <a:rPr lang="en-US" sz="2400" b="1" err="1"/>
              <a:t>texnologiyasının</a:t>
            </a:r>
            <a:r>
              <a:rPr lang="en-US" sz="2400" b="1" dirty="0"/>
              <a:t> </a:t>
            </a:r>
            <a:r>
              <a:rPr lang="en-US" sz="2400" b="1" err="1"/>
              <a:t>avanqardıdır</a:t>
            </a:r>
            <a:r>
              <a:rPr lang="en-US" sz="2400" b="1" dirty="0"/>
              <a:t>. </a:t>
            </a:r>
            <a:r>
              <a:rPr lang="en-US" sz="2400" b="1" err="1"/>
              <a:t>Müasir</a:t>
            </a:r>
            <a:r>
              <a:rPr lang="en-US" sz="2400" b="1" dirty="0"/>
              <a:t> </a:t>
            </a:r>
            <a:r>
              <a:rPr lang="en-US" sz="2400" b="1" err="1"/>
              <a:t>təsvir</a:t>
            </a:r>
            <a:r>
              <a:rPr lang="en-US" sz="2400" b="1" dirty="0"/>
              <a:t> </a:t>
            </a:r>
            <a:r>
              <a:rPr lang="en-US" sz="2400" b="1" err="1"/>
              <a:t>texnologiyalarından</a:t>
            </a:r>
            <a:r>
              <a:rPr lang="en-US" sz="2400" b="1" dirty="0"/>
              <a:t> </a:t>
            </a:r>
            <a:r>
              <a:rPr lang="en-US" sz="2400" b="1" err="1"/>
              <a:t>istifadə</a:t>
            </a:r>
            <a:r>
              <a:rPr lang="en-US" sz="2400" b="1" dirty="0"/>
              <a:t> </a:t>
            </a:r>
            <a:r>
              <a:rPr lang="en-US" sz="2400" b="1" err="1"/>
              <a:t>edən</a:t>
            </a:r>
            <a:r>
              <a:rPr lang="en-US" sz="2400" b="1" dirty="0"/>
              <a:t> </a:t>
            </a:r>
            <a:r>
              <a:rPr lang="en-US" sz="2400" b="1" err="1"/>
              <a:t>kommersiya</a:t>
            </a:r>
            <a:r>
              <a:rPr lang="en-US" sz="2400" b="1" dirty="0"/>
              <a:t> </a:t>
            </a:r>
            <a:r>
              <a:rPr lang="en-US" sz="2400" b="1" err="1"/>
              <a:t>tətbiqləri</a:t>
            </a:r>
            <a:r>
              <a:rPr lang="en-US" sz="2400" b="1" dirty="0"/>
              <a:t> on </a:t>
            </a:r>
            <a:r>
              <a:rPr lang="en-US" sz="2400" b="1" err="1"/>
              <a:t>ildən</a:t>
            </a:r>
            <a:r>
              <a:rPr lang="en-US" sz="2400" b="1" dirty="0"/>
              <a:t> </a:t>
            </a:r>
            <a:r>
              <a:rPr lang="en-US" sz="2400" b="1" err="1"/>
              <a:t>çox</a:t>
            </a:r>
            <a:r>
              <a:rPr lang="en-US" sz="2400" b="1" dirty="0"/>
              <a:t> </a:t>
            </a:r>
            <a:r>
              <a:rPr lang="en-US" sz="2400" b="1" err="1"/>
              <a:t>deyil</a:t>
            </a:r>
            <a:r>
              <a:rPr lang="en-US" sz="2400" b="1" dirty="0"/>
              <a:t>. </a:t>
            </a:r>
            <a:r>
              <a:rPr lang="en-US" sz="2400" b="1" i="1" dirty="0"/>
              <a:t>Andries van Dam </a:t>
            </a:r>
            <a:r>
              <a:rPr lang="en-US" sz="2400" b="1" err="1"/>
              <a:t>kompüter</a:t>
            </a:r>
            <a:r>
              <a:rPr lang="en-US" sz="2400" b="1" dirty="0"/>
              <a:t> </a:t>
            </a:r>
            <a:r>
              <a:rPr lang="en-US" sz="2400" b="1" err="1"/>
              <a:t>qrafikasının</a:t>
            </a:r>
            <a:r>
              <a:rPr lang="en-US" sz="2400" b="1" dirty="0"/>
              <a:t> </a:t>
            </a:r>
            <a:r>
              <a:rPr lang="en-US" sz="2400" b="1" err="1"/>
              <a:t>atalarından</a:t>
            </a:r>
            <a:r>
              <a:rPr lang="en-US" sz="2400" b="1" dirty="0"/>
              <a:t> </a:t>
            </a:r>
            <a:r>
              <a:rPr lang="en-US" sz="2400" b="1" err="1"/>
              <a:t>biri</a:t>
            </a:r>
            <a:r>
              <a:rPr lang="en-US" sz="2400" b="1" dirty="0"/>
              <a:t> </a:t>
            </a:r>
            <a:r>
              <a:rPr lang="en-US" sz="2400" b="1" err="1"/>
              <a:t>hesab</a:t>
            </a:r>
            <a:r>
              <a:rPr lang="en-US" sz="2400" b="1" dirty="0"/>
              <a:t> </a:t>
            </a:r>
            <a:r>
              <a:rPr lang="en-US" sz="2400" b="1" err="1"/>
              <a:t>olunur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onun</a:t>
            </a:r>
            <a:r>
              <a:rPr lang="en-US" sz="2400" b="1" dirty="0"/>
              <a:t> </a:t>
            </a:r>
            <a:r>
              <a:rPr lang="en-US" sz="2400" b="1" err="1"/>
              <a:t>kitabları</a:t>
            </a:r>
            <a:r>
              <a:rPr lang="en-US" sz="2400" b="1" dirty="0"/>
              <a:t> </a:t>
            </a:r>
            <a:r>
              <a:rPr lang="en-US" sz="2400" b="1" err="1"/>
              <a:t>kompüter</a:t>
            </a:r>
            <a:r>
              <a:rPr lang="en-US" sz="2400" b="1" dirty="0"/>
              <a:t> </a:t>
            </a:r>
            <a:r>
              <a:rPr lang="en-US" sz="2400" b="1" err="1"/>
              <a:t>qrafikasının</a:t>
            </a:r>
            <a:r>
              <a:rPr lang="en-US" sz="2400" b="1" dirty="0"/>
              <a:t> </a:t>
            </a:r>
            <a:r>
              <a:rPr lang="en-US" sz="2400" b="1" err="1"/>
              <a:t>əsasını</a:t>
            </a:r>
            <a:r>
              <a:rPr lang="en-US" sz="2400" b="1" dirty="0"/>
              <a:t> </a:t>
            </a:r>
            <a:r>
              <a:rPr lang="en-US" sz="2400" b="1" err="1"/>
              <a:t>təşkil</a:t>
            </a:r>
            <a:r>
              <a:rPr lang="en-US" sz="2400" b="1" dirty="0"/>
              <a:t> </a:t>
            </a:r>
            <a:r>
              <a:rPr lang="en-US" sz="2400" b="1" err="1"/>
              <a:t>edən</a:t>
            </a:r>
            <a:r>
              <a:rPr lang="en-US" sz="2400" b="1" dirty="0"/>
              <a:t> </a:t>
            </a:r>
            <a:r>
              <a:rPr lang="en-US" sz="2400" b="1" err="1"/>
              <a:t>bütün</a:t>
            </a:r>
            <a:r>
              <a:rPr lang="en-US" sz="2400" b="1" dirty="0"/>
              <a:t> </a:t>
            </a:r>
            <a:r>
              <a:rPr lang="en-US" sz="2400" b="1" err="1"/>
              <a:t>texnologiyalar</a:t>
            </a:r>
            <a:r>
              <a:rPr lang="en-US" sz="2400" b="1" dirty="0"/>
              <a:t> </a:t>
            </a:r>
            <a:r>
              <a:rPr lang="en-US" sz="2400" b="1" err="1"/>
              <a:t>spektri</a:t>
            </a:r>
            <a:r>
              <a:rPr lang="en-US" sz="2400" b="1" dirty="0"/>
              <a:t> </a:t>
            </a:r>
            <a:r>
              <a:rPr lang="en-US" sz="2400" b="1" err="1"/>
              <a:t>üzrə</a:t>
            </a:r>
            <a:r>
              <a:rPr lang="en-US" sz="2400" b="1" dirty="0"/>
              <a:t> fundamental </a:t>
            </a:r>
            <a:r>
              <a:rPr lang="en-US" sz="2400" b="1" err="1"/>
              <a:t>dərsliklərdir.Bir</a:t>
            </a:r>
            <a:r>
              <a:rPr lang="en-US" sz="2400" b="1" dirty="0"/>
              <a:t> </a:t>
            </a:r>
            <a:r>
              <a:rPr lang="en-US" sz="2400" b="1" err="1"/>
              <a:t>çox</a:t>
            </a:r>
            <a:r>
              <a:rPr lang="en-US" sz="2400" b="1" dirty="0"/>
              <a:t> </a:t>
            </a:r>
            <a:r>
              <a:rPr lang="en-US" sz="2400" b="1" err="1"/>
              <a:t>sahələrdə</a:t>
            </a:r>
            <a:r>
              <a:rPr lang="en-US" sz="2400" b="1" dirty="0"/>
              <a:t>: </a:t>
            </a:r>
            <a:r>
              <a:rPr lang="en-US" sz="2400" b="1" err="1"/>
              <a:t>modelləşdirmə</a:t>
            </a:r>
            <a:r>
              <a:rPr lang="en-US" sz="2400" b="1" dirty="0"/>
              <a:t> </a:t>
            </a:r>
            <a:r>
              <a:rPr lang="en-US" sz="2400" b="1" err="1"/>
              <a:t>və</a:t>
            </a:r>
            <a:r>
              <a:rPr lang="en-US" sz="2400" b="1" dirty="0"/>
              <a:t> </a:t>
            </a:r>
            <a:r>
              <a:rPr lang="en-US" sz="2400" b="1" err="1"/>
              <a:t>animasiya</a:t>
            </a:r>
            <a:r>
              <a:rPr lang="en-US" sz="2400" b="1" dirty="0"/>
              <a:t>, </a:t>
            </a:r>
            <a:r>
              <a:rPr lang="en-US" sz="2400" b="1" err="1"/>
              <a:t>kompüter</a:t>
            </a:r>
            <a:r>
              <a:rPr lang="en-US" sz="2400" b="1" dirty="0"/>
              <a:t> </a:t>
            </a:r>
            <a:r>
              <a:rPr lang="en-US" sz="2400" b="1" err="1"/>
              <a:t>tərtibatı</a:t>
            </a:r>
            <a:r>
              <a:rPr lang="en-US" sz="2400" b="1" dirty="0"/>
              <a:t> </a:t>
            </a:r>
            <a:r>
              <a:rPr lang="en-US" sz="2400" b="1" err="1"/>
              <a:t>əsasında</a:t>
            </a:r>
            <a:r>
              <a:rPr lang="en-US" sz="2400" b="1" dirty="0"/>
              <a:t> </a:t>
            </a:r>
            <a:r>
              <a:rPr lang="en-US" sz="2400" b="1" err="1"/>
              <a:t>dərsliklərin</a:t>
            </a:r>
            <a:r>
              <a:rPr lang="en-US" sz="2400" b="1" dirty="0"/>
              <a:t> </a:t>
            </a:r>
            <a:r>
              <a:rPr lang="en-US" sz="2400" b="1" err="1"/>
              <a:t>yaradılması</a:t>
            </a:r>
            <a:r>
              <a:rPr lang="en-US" sz="2400" b="1" dirty="0"/>
              <a:t>, elm </a:t>
            </a:r>
            <a:r>
              <a:rPr lang="en-US" sz="2400" b="1" err="1"/>
              <a:t>və</a:t>
            </a:r>
            <a:r>
              <a:rPr lang="en-US" sz="2400" b="1" dirty="0"/>
              <a:t> </a:t>
            </a:r>
            <a:r>
              <a:rPr lang="en-US" sz="2400" b="1" err="1"/>
              <a:t>incəsənət</a:t>
            </a:r>
            <a:r>
              <a:rPr lang="en-US" sz="2400" b="1" dirty="0"/>
              <a:t> </a:t>
            </a:r>
            <a:r>
              <a:rPr lang="en-US" sz="2400" b="1" err="1"/>
              <a:t>əsərlərindən</a:t>
            </a:r>
            <a:r>
              <a:rPr lang="en-US" sz="2400" b="1" dirty="0"/>
              <a:t> </a:t>
            </a:r>
            <a:r>
              <a:rPr lang="en-US" sz="2400" b="1" err="1"/>
              <a:t>istifadə</a:t>
            </a:r>
            <a:r>
              <a:rPr lang="en-US" sz="2400" b="1" dirty="0"/>
              <a:t>, </a:t>
            </a:r>
            <a:r>
              <a:rPr lang="en-US" sz="2400" b="1" err="1"/>
              <a:t>tədqiqat</a:t>
            </a:r>
            <a:r>
              <a:rPr lang="en-US" sz="2400" b="1" dirty="0"/>
              <a:t> </a:t>
            </a:r>
            <a:r>
              <a:rPr lang="en-US" sz="2400" b="1" err="1"/>
              <a:t>işlərinin</a:t>
            </a:r>
            <a:r>
              <a:rPr lang="en-US" sz="2400" b="1" dirty="0"/>
              <a:t> </a:t>
            </a:r>
            <a:r>
              <a:rPr lang="en-US" sz="2400" b="1" err="1"/>
              <a:t>həyata</a:t>
            </a:r>
            <a:r>
              <a:rPr lang="en-US" sz="2400" b="1" dirty="0"/>
              <a:t> </a:t>
            </a:r>
            <a:r>
              <a:rPr lang="en-US" sz="2400" b="1" err="1"/>
              <a:t>keçirilməsi</a:t>
            </a:r>
            <a:r>
              <a:rPr lang="en-US" sz="2400" b="1" dirty="0"/>
              <a:t> </a:t>
            </a:r>
            <a:r>
              <a:rPr lang="en-US" sz="2400" b="1" err="1"/>
              <a:t>və</a:t>
            </a:r>
            <a:r>
              <a:rPr lang="en-US" sz="2400" b="1" dirty="0"/>
              <a:t> s. </a:t>
            </a:r>
            <a:r>
              <a:rPr lang="en-US" sz="2400" b="1" err="1"/>
              <a:t>istifadə</a:t>
            </a:r>
            <a:r>
              <a:rPr lang="en-US" sz="2400" b="1" dirty="0"/>
              <a:t> </a:t>
            </a:r>
            <a:r>
              <a:rPr lang="en-US" sz="2400" b="1" err="1"/>
              <a:t>olunur</a:t>
            </a:r>
            <a:r>
              <a:rPr lang="en-US" sz="2400" b="1" dirty="0"/>
              <a:t>. 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6277D2-9AA2-FC08-8F2E-40D99D92C11B}"/>
              </a:ext>
            </a:extLst>
          </p:cNvPr>
          <p:cNvSpPr txBox="1"/>
          <p:nvPr/>
        </p:nvSpPr>
        <p:spPr>
          <a:xfrm>
            <a:off x="406400" y="2372139"/>
            <a:ext cx="877293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0338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B5AC493-C80A-3188-75AC-9C6C25E902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3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4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714EFA-DB90-2911-B4CA-C6E493208D34}"/>
              </a:ext>
            </a:extLst>
          </p:cNvPr>
          <p:cNvSpPr txBox="1"/>
          <p:nvPr/>
        </p:nvSpPr>
        <p:spPr>
          <a:xfrm>
            <a:off x="-1103" y="-385831"/>
            <a:ext cx="6351144" cy="217599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Kompüter qrafikası: istifadə istiqamətləri 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CF05E3-4590-F4C8-A113-EEA5862F9C30}"/>
              </a:ext>
            </a:extLst>
          </p:cNvPr>
          <p:cNvSpPr txBox="1"/>
          <p:nvPr/>
        </p:nvSpPr>
        <p:spPr>
          <a:xfrm>
            <a:off x="-78408" y="1462376"/>
            <a:ext cx="6903318" cy="501276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 err="1"/>
              <a:t>Kompüter</a:t>
            </a:r>
            <a:r>
              <a:rPr lang="en-US" sz="2400" b="1" dirty="0"/>
              <a:t> </a:t>
            </a:r>
            <a:r>
              <a:rPr lang="en-US" sz="2400" b="1" dirty="0" err="1"/>
              <a:t>qrafikasının</a:t>
            </a:r>
            <a:r>
              <a:rPr lang="en-US" sz="2400" b="1" dirty="0"/>
              <a:t> </a:t>
            </a:r>
            <a:r>
              <a:rPr lang="en-US" sz="2400" b="1" dirty="0" err="1"/>
              <a:t>istifadəsinin</a:t>
            </a:r>
            <a:r>
              <a:rPr lang="en-US" sz="2400" b="1" dirty="0"/>
              <a:t> </a:t>
            </a:r>
            <a:r>
              <a:rPr lang="en-US" sz="2400" b="1" dirty="0" err="1"/>
              <a:t>sərhədləri</a:t>
            </a:r>
            <a:r>
              <a:rPr lang="en-US" sz="2400" b="1" dirty="0"/>
              <a:t> o </a:t>
            </a:r>
            <a:r>
              <a:rPr lang="en-US" sz="2400" b="1" dirty="0" err="1"/>
              <a:t>qədər</a:t>
            </a:r>
            <a:r>
              <a:rPr lang="en-US" sz="2400" b="1" dirty="0"/>
              <a:t> </a:t>
            </a:r>
            <a:r>
              <a:rPr lang="en-US" sz="2400" b="1" dirty="0" err="1"/>
              <a:t>genişləndi</a:t>
            </a:r>
            <a:r>
              <a:rPr lang="en-US" sz="2400" b="1" dirty="0"/>
              <a:t> ki, </a:t>
            </a:r>
            <a:r>
              <a:rPr lang="en-US" sz="2400" b="1" dirty="0" err="1"/>
              <a:t>onlar</a:t>
            </a:r>
            <a:r>
              <a:rPr lang="en-US" sz="2400" b="1" dirty="0"/>
              <a:t> </a:t>
            </a:r>
            <a:r>
              <a:rPr lang="en-US" sz="2400" b="1" dirty="0" err="1"/>
              <a:t>aydın</a:t>
            </a:r>
            <a:r>
              <a:rPr lang="en-US" sz="2400" b="1" dirty="0"/>
              <a:t> </a:t>
            </a:r>
            <a:r>
              <a:rPr lang="en-US" sz="2400" b="1" dirty="0" err="1"/>
              <a:t>konturunu</a:t>
            </a:r>
            <a:r>
              <a:rPr lang="en-US" sz="2400" b="1" dirty="0"/>
              <a:t> </a:t>
            </a:r>
            <a:r>
              <a:rPr lang="en-US" sz="2400" b="1" dirty="0" err="1"/>
              <a:t>itirdilər</a:t>
            </a:r>
            <a:r>
              <a:rPr lang="en-US" sz="2400" b="1" dirty="0"/>
              <a:t>.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hələ</a:t>
            </a:r>
            <a:r>
              <a:rPr lang="en-US" sz="2400" b="1" dirty="0"/>
              <a:t> </a:t>
            </a:r>
            <a:r>
              <a:rPr lang="en-US" sz="2400" b="1" dirty="0" err="1"/>
              <a:t>də</a:t>
            </a:r>
            <a:r>
              <a:rPr lang="en-US" sz="2400" b="1" dirty="0"/>
              <a:t> </a:t>
            </a:r>
            <a:r>
              <a:rPr lang="en-US" sz="2400" b="1" dirty="0" err="1"/>
              <a:t>onun</a:t>
            </a:r>
            <a:r>
              <a:rPr lang="en-US" sz="2400" b="1" dirty="0"/>
              <a:t> </a:t>
            </a:r>
            <a:r>
              <a:rPr lang="en-US" sz="2400" b="1" dirty="0" err="1"/>
              <a:t>tətbiqlərinin</a:t>
            </a:r>
            <a:r>
              <a:rPr lang="en-US" sz="2400" b="1" dirty="0"/>
              <a:t> </a:t>
            </a:r>
            <a:r>
              <a:rPr lang="en-US" sz="2400" b="1" dirty="0" err="1"/>
              <a:t>bir</a:t>
            </a:r>
            <a:r>
              <a:rPr lang="en-US" sz="2400" b="1" dirty="0"/>
              <a:t> </a:t>
            </a:r>
            <a:r>
              <a:rPr lang="en-US" sz="2400" b="1" dirty="0" err="1"/>
              <a:t>neçə</a:t>
            </a:r>
            <a:r>
              <a:rPr lang="en-US" sz="2400" b="1" dirty="0"/>
              <a:t> </a:t>
            </a:r>
            <a:r>
              <a:rPr lang="en-US" sz="2400" b="1" dirty="0" err="1"/>
              <a:t>sinfi</a:t>
            </a:r>
            <a:r>
              <a:rPr lang="en-US" sz="2400" b="1" dirty="0"/>
              <a:t> var. </a:t>
            </a:r>
            <a:r>
              <a:rPr lang="en-US" sz="2400" b="1" dirty="0" err="1"/>
              <a:t>Əsas</a:t>
            </a:r>
            <a:r>
              <a:rPr lang="en-US" sz="2400" b="1" dirty="0"/>
              <a:t> </a:t>
            </a:r>
            <a:r>
              <a:rPr lang="en-US" sz="2400" b="1" dirty="0" err="1"/>
              <a:t>olanlar</a:t>
            </a:r>
            <a:r>
              <a:rPr lang="en-US" sz="2400" b="1" dirty="0"/>
              <a:t> </a:t>
            </a:r>
            <a:r>
              <a:rPr lang="en-US" sz="2400" b="1" dirty="0" err="1"/>
              <a:t>biznes</a:t>
            </a:r>
            <a:r>
              <a:rPr lang="en-US" sz="2400" b="1" dirty="0"/>
              <a:t> </a:t>
            </a:r>
            <a:r>
              <a:rPr lang="en-US" sz="2400" b="1" dirty="0" err="1"/>
              <a:t>qrafikası</a:t>
            </a:r>
            <a:r>
              <a:rPr lang="en-US" sz="2400" b="1" dirty="0"/>
              <a:t>, </a:t>
            </a:r>
            <a:r>
              <a:rPr lang="en-US" sz="2400" b="1" dirty="0" err="1"/>
              <a:t>illüstrativ</a:t>
            </a:r>
            <a:r>
              <a:rPr lang="en-US" sz="2400" b="1" dirty="0"/>
              <a:t>, </a:t>
            </a:r>
            <a:r>
              <a:rPr lang="en-US" sz="2400" b="1" dirty="0" err="1"/>
              <a:t>mühəndislik</a:t>
            </a:r>
            <a:r>
              <a:rPr lang="en-US" sz="2400" b="1" dirty="0"/>
              <a:t> (</a:t>
            </a:r>
            <a:r>
              <a:rPr lang="en-US" sz="2400" b="1" dirty="0" err="1"/>
              <a:t>dizayn</a:t>
            </a:r>
            <a:r>
              <a:rPr lang="en-US" sz="2400" b="1" dirty="0"/>
              <a:t>) </a:t>
            </a:r>
            <a:r>
              <a:rPr lang="en-US" sz="2400" b="1" dirty="0" err="1"/>
              <a:t>elmidir.Verilənlərin</a:t>
            </a:r>
            <a:r>
              <a:rPr lang="en-US" sz="2400" b="1" dirty="0"/>
              <a:t> </a:t>
            </a:r>
            <a:r>
              <a:rPr lang="en-US" sz="2400" b="1" dirty="0" err="1"/>
              <a:t>qrafik</a:t>
            </a:r>
            <a:r>
              <a:rPr lang="en-US" sz="2400" b="1" dirty="0"/>
              <a:t> </a:t>
            </a:r>
            <a:r>
              <a:rPr lang="en-US" sz="2400" b="1" dirty="0" err="1"/>
              <a:t>təsvirinin</a:t>
            </a:r>
            <a:r>
              <a:rPr lang="en-US" sz="2400" b="1" dirty="0"/>
              <a:t> </a:t>
            </a:r>
            <a:r>
              <a:rPr lang="en-US" sz="2400" b="1" dirty="0" err="1"/>
              <a:t>ən</a:t>
            </a:r>
            <a:r>
              <a:rPr lang="en-US" sz="2400" b="1" dirty="0"/>
              <a:t> </a:t>
            </a:r>
            <a:r>
              <a:rPr lang="en-US" sz="2400" b="1" dirty="0" err="1"/>
              <a:t>çox</a:t>
            </a:r>
            <a:r>
              <a:rPr lang="en-US" sz="2400" b="1" dirty="0"/>
              <a:t> </a:t>
            </a:r>
            <a:r>
              <a:rPr lang="en-US" sz="2400" b="1" dirty="0" err="1"/>
              <a:t>yayılmış</a:t>
            </a:r>
            <a:r>
              <a:rPr lang="en-US" sz="2400" b="1" dirty="0"/>
              <a:t> </a:t>
            </a:r>
            <a:r>
              <a:rPr lang="en-US" sz="2400" b="1" dirty="0" err="1"/>
              <a:t>formaları</a:t>
            </a:r>
            <a:r>
              <a:rPr lang="en-US" sz="2400" b="1" dirty="0"/>
              <a:t> </a:t>
            </a:r>
            <a:r>
              <a:rPr lang="en-US" sz="2400" b="1" dirty="0" err="1"/>
              <a:t>sütun</a:t>
            </a:r>
            <a:r>
              <a:rPr lang="en-US" sz="2400" b="1" dirty="0"/>
              <a:t> </a:t>
            </a:r>
            <a:r>
              <a:rPr lang="en-US" sz="2400" b="1" dirty="0" err="1"/>
              <a:t>diaqramları</a:t>
            </a:r>
            <a:r>
              <a:rPr lang="en-US" sz="2400" b="1" dirty="0"/>
              <a:t>, </a:t>
            </a:r>
            <a:r>
              <a:rPr lang="en-US" sz="2400" b="1" dirty="0" err="1"/>
              <a:t>dairəvi</a:t>
            </a:r>
            <a:r>
              <a:rPr lang="en-US" sz="2400" b="1" dirty="0"/>
              <a:t> </a:t>
            </a:r>
            <a:r>
              <a:rPr lang="en-US" sz="2400" b="1" dirty="0" err="1"/>
              <a:t>diaqramlar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xətt</a:t>
            </a:r>
            <a:r>
              <a:rPr lang="en-US" sz="2400" b="1" dirty="0"/>
              <a:t> </a:t>
            </a:r>
            <a:r>
              <a:rPr lang="en-US" sz="2400" b="1" dirty="0" err="1"/>
              <a:t>diaqramlarıdır</a:t>
            </a:r>
            <a:r>
              <a:rPr lang="en-US" sz="2400" b="1" dirty="0"/>
              <a:t>. </a:t>
            </a:r>
            <a:r>
              <a:rPr lang="en-US" sz="2400" b="1" dirty="0" err="1"/>
              <a:t>Qrafiklər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diaqramlar</a:t>
            </a:r>
            <a:r>
              <a:rPr lang="en-US" sz="2400" b="1" dirty="0"/>
              <a:t> </a:t>
            </a:r>
            <a:r>
              <a:rPr lang="en-US" sz="2400" b="1" dirty="0" err="1"/>
              <a:t>rənglənə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fərqli</a:t>
            </a:r>
            <a:r>
              <a:rPr lang="en-US" sz="2400" b="1" dirty="0"/>
              <a:t> </a:t>
            </a:r>
            <a:r>
              <a:rPr lang="en-US" sz="2400" b="1" dirty="0" err="1"/>
              <a:t>şəkildə</a:t>
            </a:r>
            <a:r>
              <a:rPr lang="en-US" sz="2400" b="1" dirty="0"/>
              <a:t> </a:t>
            </a:r>
            <a:r>
              <a:rPr lang="en-US" sz="2400" b="1" dirty="0" err="1"/>
              <a:t>ölçülə</a:t>
            </a:r>
            <a:r>
              <a:rPr lang="en-US" sz="2400" b="1" dirty="0"/>
              <a:t> </a:t>
            </a:r>
            <a:r>
              <a:rPr lang="en-US" sz="2400" b="1" dirty="0" err="1"/>
              <a:t>bilər</a:t>
            </a:r>
            <a:r>
              <a:rPr lang="en-US" sz="2400" b="1" dirty="0"/>
              <a:t>. </a:t>
            </a:r>
            <a:r>
              <a:rPr lang="en-US" sz="2400" b="1" dirty="0" err="1"/>
              <a:t>Paketlərin</a:t>
            </a:r>
            <a:r>
              <a:rPr lang="en-US" sz="2400" b="1" dirty="0"/>
              <a:t> </a:t>
            </a:r>
            <a:r>
              <a:rPr lang="en-US" sz="2400" b="1" dirty="0" err="1"/>
              <a:t>əksəriyyəti</a:t>
            </a:r>
            <a:r>
              <a:rPr lang="en-US" sz="2400" b="1" dirty="0"/>
              <a:t> </a:t>
            </a:r>
            <a:r>
              <a:rPr lang="en-US" sz="2400" b="1" dirty="0" err="1"/>
              <a:t>məlumat</a:t>
            </a:r>
            <a:r>
              <a:rPr lang="en-US" sz="2400" b="1" dirty="0"/>
              <a:t> </a:t>
            </a:r>
            <a:r>
              <a:rPr lang="en-US" sz="2400" b="1" dirty="0" err="1"/>
              <a:t>təqdimatının</a:t>
            </a:r>
            <a:r>
              <a:rPr lang="en-US" sz="2400" b="1" dirty="0"/>
              <a:t> </a:t>
            </a:r>
            <a:r>
              <a:rPr lang="en-US" sz="2400" b="1" dirty="0" err="1"/>
              <a:t>müxtəlif</a:t>
            </a:r>
            <a:r>
              <a:rPr lang="en-US" sz="2400" b="1" dirty="0"/>
              <a:t> </a:t>
            </a:r>
            <a:r>
              <a:rPr lang="en-US" sz="2400" b="1" dirty="0" err="1"/>
              <a:t>formalarını</a:t>
            </a:r>
            <a:r>
              <a:rPr lang="en-US" sz="2400" b="1" dirty="0"/>
              <a:t> </a:t>
            </a:r>
            <a:r>
              <a:rPr lang="en-US" sz="2400" b="1" dirty="0" err="1"/>
              <a:t>birləşdirməyə</a:t>
            </a:r>
            <a:r>
              <a:rPr lang="en-US" sz="2400" b="1" dirty="0"/>
              <a:t>, </a:t>
            </a:r>
            <a:r>
              <a:rPr lang="en-US" sz="2400" b="1" dirty="0" err="1"/>
              <a:t>təsviri</a:t>
            </a:r>
            <a:r>
              <a:rPr lang="en-US" sz="2400" b="1" dirty="0"/>
              <a:t> </a:t>
            </a:r>
            <a:r>
              <a:rPr lang="en-US" sz="2400" b="1" dirty="0" err="1"/>
              <a:t>əlavə</a:t>
            </a:r>
            <a:r>
              <a:rPr lang="en-US" sz="2400" b="1" dirty="0"/>
              <a:t> </a:t>
            </a:r>
            <a:r>
              <a:rPr lang="en-US" sz="2400" b="1" dirty="0" err="1"/>
              <a:t>dekorativ</a:t>
            </a:r>
            <a:r>
              <a:rPr lang="en-US" sz="2400" b="1" dirty="0"/>
              <a:t> </a:t>
            </a:r>
            <a:r>
              <a:rPr lang="en-US" sz="2400" b="1" dirty="0" err="1"/>
              <a:t>elementlərlə</a:t>
            </a:r>
            <a:r>
              <a:rPr lang="en-US" sz="2400" b="1" dirty="0"/>
              <a:t> </a:t>
            </a:r>
            <a:r>
              <a:rPr lang="en-US" sz="2400" b="1" dirty="0" err="1"/>
              <a:t>təmin</a:t>
            </a:r>
            <a:r>
              <a:rPr lang="en-US" sz="2400" b="1" dirty="0"/>
              <a:t> </a:t>
            </a:r>
            <a:r>
              <a:rPr lang="en-US" sz="2400" b="1" dirty="0" err="1"/>
              <a:t>etməyə</a:t>
            </a:r>
            <a:r>
              <a:rPr lang="en-US" sz="2400" b="1" dirty="0"/>
              <a:t>, </a:t>
            </a:r>
            <a:r>
              <a:rPr lang="en-US" sz="2400" b="1" dirty="0" err="1"/>
              <a:t>fərdi</a:t>
            </a:r>
            <a:r>
              <a:rPr lang="en-US" sz="2400" b="1" dirty="0"/>
              <a:t> </a:t>
            </a:r>
            <a:r>
              <a:rPr lang="en-US" sz="2400" b="1" dirty="0" err="1"/>
              <a:t>görüntü</a:t>
            </a:r>
            <a:r>
              <a:rPr lang="en-US" sz="2400" b="1" dirty="0"/>
              <a:t> </a:t>
            </a:r>
            <a:r>
              <a:rPr lang="en-US" sz="2400" b="1" dirty="0" err="1"/>
              <a:t>elementlərinin</a:t>
            </a:r>
            <a:r>
              <a:rPr lang="en-US" sz="2400" b="1" dirty="0"/>
              <a:t> </a:t>
            </a:r>
            <a:r>
              <a:rPr lang="en-US" sz="2400" b="1" dirty="0" err="1"/>
              <a:t>müxtəlif</a:t>
            </a:r>
            <a:r>
              <a:rPr lang="en-US" sz="2400" b="1" dirty="0"/>
              <a:t> </a:t>
            </a:r>
            <a:r>
              <a:rPr lang="en-US" sz="2400" b="1" dirty="0" err="1"/>
              <a:t>çevrilmələrini</a:t>
            </a:r>
            <a:r>
              <a:rPr lang="en-US" sz="2400" b="1" dirty="0"/>
              <a:t> </a:t>
            </a:r>
            <a:r>
              <a:rPr lang="en-US" sz="2400" b="1" dirty="0" err="1"/>
              <a:t>tətbiq</a:t>
            </a:r>
            <a:r>
              <a:rPr lang="en-US" sz="2400" b="1" dirty="0"/>
              <a:t> </a:t>
            </a:r>
            <a:r>
              <a:rPr lang="en-US" sz="2400" b="1" dirty="0" err="1"/>
              <a:t>etməyə</a:t>
            </a:r>
            <a:r>
              <a:rPr lang="en-US" sz="2400" b="1" dirty="0"/>
              <a:t> </a:t>
            </a:r>
            <a:r>
              <a:rPr lang="en-US" sz="2400" b="1" dirty="0" err="1"/>
              <a:t>imkan</a:t>
            </a:r>
            <a:r>
              <a:rPr lang="en-US" sz="2400" b="1" dirty="0"/>
              <a:t> </a:t>
            </a:r>
            <a:r>
              <a:rPr lang="en-US" sz="2400" b="1" dirty="0" err="1"/>
              <a:t>verir</a:t>
            </a:r>
            <a:r>
              <a:rPr lang="en-US" sz="2400" b="1" dirty="0"/>
              <a:t>. </a:t>
            </a:r>
            <a:r>
              <a:rPr lang="en-US" sz="2400" b="1" dirty="0" err="1"/>
              <a:t>Bütün</a:t>
            </a:r>
            <a:r>
              <a:rPr lang="en-US" sz="2400" b="1" dirty="0"/>
              <a:t> </a:t>
            </a:r>
            <a:r>
              <a:rPr lang="en-US" sz="2400" b="1" dirty="0" err="1"/>
              <a:t>bunlar</a:t>
            </a:r>
            <a:r>
              <a:rPr lang="en-US" sz="2400" b="1" dirty="0"/>
              <a:t> </a:t>
            </a:r>
            <a:r>
              <a:rPr lang="en-US" sz="2400" b="1" dirty="0" err="1"/>
              <a:t>onları</a:t>
            </a:r>
            <a:r>
              <a:rPr lang="en-US" sz="2400" b="1" dirty="0"/>
              <a:t> </a:t>
            </a:r>
            <a:r>
              <a:rPr lang="en-US" sz="2400" b="1" dirty="0" err="1"/>
              <a:t>müxtəlifləşdirməyə</a:t>
            </a:r>
            <a:r>
              <a:rPr lang="en-US" sz="2400" b="1" dirty="0"/>
              <a:t>, </a:t>
            </a:r>
            <a:r>
              <a:rPr lang="en-US" sz="2400" b="1" dirty="0" err="1"/>
              <a:t>bəzi</a:t>
            </a:r>
            <a:r>
              <a:rPr lang="en-US" sz="2400" b="1" dirty="0"/>
              <a:t> </a:t>
            </a:r>
            <a:r>
              <a:rPr lang="en-US" sz="2400" b="1" dirty="0" err="1"/>
              <a:t>tərəfləri</a:t>
            </a:r>
            <a:r>
              <a:rPr lang="en-US" sz="2400" b="1" dirty="0"/>
              <a:t> </a:t>
            </a:r>
            <a:r>
              <a:rPr lang="en-US" sz="2400" b="1" dirty="0" err="1"/>
              <a:t>vurğulamağa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digərlərinə</a:t>
            </a:r>
            <a:r>
              <a:rPr lang="en-US" sz="2400" b="1" dirty="0"/>
              <a:t> </a:t>
            </a:r>
            <a:r>
              <a:rPr lang="en-US" sz="2400" b="1" dirty="0" err="1"/>
              <a:t>kölgə</a:t>
            </a:r>
            <a:r>
              <a:rPr lang="en-US" sz="2400" b="1" dirty="0"/>
              <a:t> </a:t>
            </a:r>
            <a:r>
              <a:rPr lang="en-US" sz="2400" b="1" dirty="0" err="1"/>
              <a:t>salmağa</a:t>
            </a:r>
            <a:r>
              <a:rPr lang="en-US" sz="2400" b="1" dirty="0"/>
              <a:t> </a:t>
            </a:r>
            <a:r>
              <a:rPr lang="en-US" sz="2400" b="1" dirty="0" err="1"/>
              <a:t>imkan</a:t>
            </a:r>
            <a:r>
              <a:rPr lang="en-US" sz="2400" b="1" dirty="0"/>
              <a:t> </a:t>
            </a:r>
            <a:r>
              <a:rPr lang="en-US" sz="2400" b="1" dirty="0" err="1"/>
              <a:t>verir</a:t>
            </a:r>
            <a:r>
              <a:rPr lang="en-US" sz="2400" b="1" dirty="0"/>
              <a:t>.</a:t>
            </a:r>
            <a:endParaRPr lang="en-US" sz="2400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7856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8BE6BABA-157A-DB50-CB3F-2531BEE8AA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8" r="1544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96EFF3-2DDF-198A-FC68-EA25EF6479DA}"/>
              </a:ext>
            </a:extLst>
          </p:cNvPr>
          <p:cNvSpPr txBox="1"/>
          <p:nvPr/>
        </p:nvSpPr>
        <p:spPr>
          <a:xfrm>
            <a:off x="87244" y="-485223"/>
            <a:ext cx="5169493" cy="18999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Verilənlərin qrafik təsviri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74B222-E668-D41A-BA1F-E74471B32482}"/>
              </a:ext>
            </a:extLst>
          </p:cNvPr>
          <p:cNvSpPr txBox="1"/>
          <p:nvPr/>
        </p:nvSpPr>
        <p:spPr>
          <a:xfrm>
            <a:off x="-1103" y="954376"/>
            <a:ext cx="6384275" cy="533302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err="1"/>
              <a:t>İllüstrativ</a:t>
            </a:r>
            <a:r>
              <a:rPr lang="en-US" sz="2400" b="1" dirty="0"/>
              <a:t> </a:t>
            </a:r>
            <a:r>
              <a:rPr lang="en-US" sz="2400" b="1" err="1"/>
              <a:t>qrafikanın</a:t>
            </a:r>
            <a:r>
              <a:rPr lang="en-US" sz="2400" b="1" dirty="0"/>
              <a:t> </a:t>
            </a:r>
            <a:r>
              <a:rPr lang="en-US" sz="2400" b="1" err="1"/>
              <a:t>məqsədi</a:t>
            </a:r>
            <a:r>
              <a:rPr lang="en-US" sz="2400" b="1" dirty="0"/>
              <a:t> </a:t>
            </a:r>
            <a:r>
              <a:rPr lang="en-US" sz="2400" b="1" err="1"/>
              <a:t>illüstrativ</a:t>
            </a:r>
            <a:r>
              <a:rPr lang="en-US" sz="2400" b="1" dirty="0"/>
              <a:t> material </a:t>
            </a:r>
            <a:r>
              <a:rPr lang="en-US" sz="2400" b="1" err="1"/>
              <a:t>rolunu</a:t>
            </a:r>
            <a:r>
              <a:rPr lang="en-US" sz="2400" b="1" dirty="0"/>
              <a:t> </a:t>
            </a:r>
            <a:r>
              <a:rPr lang="en-US" sz="2400" b="1" err="1"/>
              <a:t>oynayan</a:t>
            </a:r>
            <a:r>
              <a:rPr lang="en-US" sz="2400" b="1" dirty="0"/>
              <a:t> </a:t>
            </a:r>
            <a:r>
              <a:rPr lang="en-US" sz="2400" b="1" err="1"/>
              <a:t>maşın</a:t>
            </a:r>
            <a:r>
              <a:rPr lang="en-US" sz="2400" b="1" dirty="0"/>
              <a:t>(</a:t>
            </a:r>
            <a:r>
              <a:rPr lang="en-US" sz="2400" b="1" err="1"/>
              <a:t>kompüter</a:t>
            </a:r>
            <a:r>
              <a:rPr lang="en-US" sz="2400" b="1" dirty="0"/>
              <a:t>) </a:t>
            </a:r>
            <a:r>
              <a:rPr lang="en-US" sz="2400" b="1" err="1"/>
              <a:t>təsvirlərini</a:t>
            </a:r>
            <a:r>
              <a:rPr lang="en-US" sz="2400" b="1" dirty="0"/>
              <a:t> </a:t>
            </a:r>
            <a:r>
              <a:rPr lang="en-US" sz="2400" b="1" err="1"/>
              <a:t>yaratmaqdır</a:t>
            </a:r>
            <a:r>
              <a:rPr lang="en-US" sz="2400" b="1" dirty="0"/>
              <a:t>. </a:t>
            </a:r>
            <a:r>
              <a:rPr lang="en-US" sz="2400" b="1" err="1"/>
              <a:t>Bunlar</a:t>
            </a:r>
            <a:r>
              <a:rPr lang="en-US" sz="2400" b="1" dirty="0"/>
              <a:t> </a:t>
            </a:r>
            <a:r>
              <a:rPr lang="en-US" sz="2400" b="1" err="1"/>
              <a:t>diaqramlar</a:t>
            </a:r>
            <a:r>
              <a:rPr lang="en-US" sz="2400" b="1" dirty="0"/>
              <a:t>, </a:t>
            </a:r>
            <a:r>
              <a:rPr lang="en-US" sz="2400" b="1" err="1"/>
              <a:t>eskizlər</a:t>
            </a:r>
            <a:r>
              <a:rPr lang="en-US" sz="2400" b="1" dirty="0"/>
              <a:t>, </a:t>
            </a:r>
            <a:r>
              <a:rPr lang="en-US" sz="2400" b="1" err="1"/>
              <a:t>tarixi</a:t>
            </a:r>
            <a:r>
              <a:rPr lang="en-US" sz="2400" b="1" dirty="0"/>
              <a:t> </a:t>
            </a:r>
            <a:r>
              <a:rPr lang="en-US" sz="2400" b="1" err="1"/>
              <a:t>xəritələr</a:t>
            </a:r>
            <a:r>
              <a:rPr lang="en-US" sz="2400" b="1" dirty="0"/>
              <a:t>, </a:t>
            </a:r>
            <a:r>
              <a:rPr lang="en-US" sz="2400" b="1" err="1"/>
              <a:t>çertyojlar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s. </a:t>
            </a:r>
            <a:r>
              <a:rPr lang="en-US" sz="2400" b="1" err="1"/>
              <a:t>formasındakı</a:t>
            </a:r>
            <a:r>
              <a:rPr lang="en-US" sz="2400" b="1" dirty="0"/>
              <a:t> </a:t>
            </a:r>
            <a:r>
              <a:rPr lang="en-US" sz="2400" b="1" err="1"/>
              <a:t>təsvirlər</a:t>
            </a:r>
            <a:r>
              <a:rPr lang="en-US" sz="2400" b="1" dirty="0"/>
              <a:t> ola </a:t>
            </a:r>
            <a:r>
              <a:rPr lang="en-US" sz="2400" b="1" err="1"/>
              <a:t>bilər</a:t>
            </a:r>
            <a:r>
              <a:rPr lang="en-US" sz="2400" b="1" dirty="0"/>
              <a:t>. </a:t>
            </a:r>
            <a:r>
              <a:rPr lang="en-US" sz="2400" b="1" err="1"/>
              <a:t>Eyni</a:t>
            </a:r>
            <a:r>
              <a:rPr lang="en-US" sz="2400" b="1" dirty="0"/>
              <a:t> </a:t>
            </a:r>
            <a:r>
              <a:rPr lang="en-US" sz="2400" b="1" err="1"/>
              <a:t>zamanda</a:t>
            </a:r>
            <a:r>
              <a:rPr lang="en-US" sz="2400" b="1" dirty="0"/>
              <a:t>, </a:t>
            </a:r>
            <a:r>
              <a:rPr lang="en-US" sz="2400" b="1" err="1"/>
              <a:t>illüstrativ</a:t>
            </a:r>
            <a:r>
              <a:rPr lang="en-US" sz="2400" b="1" dirty="0"/>
              <a:t> </a:t>
            </a:r>
            <a:r>
              <a:rPr lang="en-US" sz="2400" b="1" err="1"/>
              <a:t>qrafik</a:t>
            </a:r>
            <a:r>
              <a:rPr lang="en-US" sz="2400" b="1" dirty="0"/>
              <a:t> </a:t>
            </a:r>
            <a:r>
              <a:rPr lang="en-US" sz="2400" b="1" err="1"/>
              <a:t>paketləri</a:t>
            </a:r>
            <a:r>
              <a:rPr lang="en-US" sz="2400" b="1" dirty="0"/>
              <a:t> </a:t>
            </a:r>
            <a:r>
              <a:rPr lang="en-US" sz="2400" b="1" err="1"/>
              <a:t>tərtib</a:t>
            </a:r>
            <a:r>
              <a:rPr lang="en-US" sz="2400" b="1" dirty="0"/>
              <a:t> </a:t>
            </a:r>
            <a:r>
              <a:rPr lang="en-US" sz="2400" b="1" err="1"/>
              <a:t>edənlərin</a:t>
            </a:r>
            <a:r>
              <a:rPr lang="en-US" sz="2400" b="1" dirty="0"/>
              <a:t> </a:t>
            </a:r>
            <a:r>
              <a:rPr lang="en-US" sz="2400" b="1" err="1"/>
              <a:t>səyləri</a:t>
            </a:r>
            <a:r>
              <a:rPr lang="en-US" sz="2400" b="1" dirty="0"/>
              <a:t> </a:t>
            </a:r>
            <a:r>
              <a:rPr lang="en-US" sz="2400" b="1" err="1"/>
              <a:t>qrafik</a:t>
            </a:r>
            <a:r>
              <a:rPr lang="en-US" sz="2400" b="1" dirty="0"/>
              <a:t> </a:t>
            </a:r>
            <a:r>
              <a:rPr lang="en-US" sz="2400" b="1" err="1"/>
              <a:t>təsvirlərin</a:t>
            </a:r>
            <a:r>
              <a:rPr lang="en-US" sz="2400" b="1" dirty="0"/>
              <a:t> </a:t>
            </a:r>
            <a:r>
              <a:rPr lang="en-US" sz="2400" b="1" err="1"/>
              <a:t>formalaşdırılmasını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çevrilməsini</a:t>
            </a:r>
            <a:r>
              <a:rPr lang="en-US" sz="2400" b="1" dirty="0"/>
              <a:t> </a:t>
            </a:r>
            <a:r>
              <a:rPr lang="en-US" sz="2400" b="1" err="1"/>
              <a:t>asanlaşdırmağa</a:t>
            </a:r>
            <a:r>
              <a:rPr lang="en-US" sz="2400" b="1" dirty="0"/>
              <a:t> </a:t>
            </a:r>
            <a:r>
              <a:rPr lang="en-US" sz="2400" b="1" err="1"/>
              <a:t>yönəlib.Paketlər</a:t>
            </a:r>
            <a:r>
              <a:rPr lang="en-US" sz="2400" b="1" dirty="0"/>
              <a:t> </a:t>
            </a:r>
            <a:r>
              <a:rPr lang="en-US" sz="2400" b="1" err="1"/>
              <a:t>müntəzəm</a:t>
            </a:r>
            <a:r>
              <a:rPr lang="en-US" sz="2400" b="1" dirty="0"/>
              <a:t> </a:t>
            </a:r>
            <a:r>
              <a:rPr lang="en-US" sz="2400" b="1" err="1"/>
              <a:t>strukturlara</a:t>
            </a:r>
            <a:r>
              <a:rPr lang="en-US" sz="2400" b="1" dirty="0"/>
              <a:t> (</a:t>
            </a:r>
            <a:r>
              <a:rPr lang="en-US" sz="2400" b="1" err="1"/>
              <a:t>qrafik</a:t>
            </a:r>
            <a:r>
              <a:rPr lang="en-US" sz="2400" b="1" dirty="0"/>
              <a:t> </a:t>
            </a:r>
            <a:r>
              <a:rPr lang="en-US" sz="2400" b="1" err="1"/>
              <a:t>primitivlər</a:t>
            </a:r>
            <a:r>
              <a:rPr lang="en-US" sz="2400" b="1" dirty="0"/>
              <a:t>: </a:t>
            </a:r>
            <a:r>
              <a:rPr lang="en-US" sz="2400" b="1" err="1"/>
              <a:t>dairələr</a:t>
            </a:r>
            <a:r>
              <a:rPr lang="en-US" sz="2400" b="1" dirty="0"/>
              <a:t>, </a:t>
            </a:r>
            <a:r>
              <a:rPr lang="en-US" sz="2400" b="1" err="1"/>
              <a:t>düzbucaqlılar</a:t>
            </a:r>
            <a:r>
              <a:rPr lang="en-US" sz="2400" b="1" dirty="0"/>
              <a:t>, </a:t>
            </a:r>
            <a:r>
              <a:rPr lang="en-US" sz="2400" b="1" err="1"/>
              <a:t>ellipslər</a:t>
            </a:r>
            <a:r>
              <a:rPr lang="en-US" sz="2400" b="1" dirty="0"/>
              <a:t>, </a:t>
            </a:r>
            <a:r>
              <a:rPr lang="en-US" sz="2400" b="1" err="1"/>
              <a:t>xətlər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s.) </a:t>
            </a:r>
            <a:r>
              <a:rPr lang="en-US" sz="2400" b="1" err="1"/>
              <a:t>əsaslanan</a:t>
            </a:r>
            <a:r>
              <a:rPr lang="en-US" sz="2400" b="1" dirty="0"/>
              <a:t> </a:t>
            </a:r>
            <a:r>
              <a:rPr lang="en-US" sz="2400" b="1" err="1"/>
              <a:t>qrafik</a:t>
            </a:r>
            <a:r>
              <a:rPr lang="en-US" sz="2400" b="1" dirty="0"/>
              <a:t> </a:t>
            </a:r>
            <a:r>
              <a:rPr lang="en-US" sz="2400" b="1" err="1"/>
              <a:t>təsvirlərin</a:t>
            </a:r>
            <a:r>
              <a:rPr lang="en-US" sz="2400" b="1" dirty="0"/>
              <a:t> </a:t>
            </a:r>
            <a:r>
              <a:rPr lang="en-US" sz="2400" b="1" err="1"/>
              <a:t>yaradılması</a:t>
            </a:r>
            <a:r>
              <a:rPr lang="en-US" sz="2400" b="1" dirty="0"/>
              <a:t> </a:t>
            </a:r>
            <a:r>
              <a:rPr lang="en-US" sz="2400" b="1" err="1"/>
              <a:t>üçün</a:t>
            </a:r>
            <a:r>
              <a:rPr lang="en-US" sz="2400" b="1" dirty="0"/>
              <a:t> </a:t>
            </a:r>
            <a:r>
              <a:rPr lang="en-US" sz="2400" b="1" err="1"/>
              <a:t>geniş</a:t>
            </a:r>
            <a:r>
              <a:rPr lang="en-US" sz="2400" b="1" dirty="0"/>
              <a:t> </a:t>
            </a:r>
            <a:r>
              <a:rPr lang="en-US" sz="2400" b="1" err="1"/>
              <a:t>alətlər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onları</a:t>
            </a:r>
            <a:r>
              <a:rPr lang="en-US" sz="2400" b="1" dirty="0"/>
              <a:t> </a:t>
            </a:r>
            <a:r>
              <a:rPr lang="en-US" sz="2400" b="1" err="1"/>
              <a:t>manipulyasiya</a:t>
            </a:r>
            <a:r>
              <a:rPr lang="en-US" sz="2400" b="1" dirty="0"/>
              <a:t> </a:t>
            </a:r>
            <a:r>
              <a:rPr lang="en-US" sz="2400" b="1" err="1"/>
              <a:t>etmək</a:t>
            </a:r>
            <a:r>
              <a:rPr lang="en-US" sz="2400" b="1" dirty="0"/>
              <a:t> </a:t>
            </a:r>
            <a:r>
              <a:rPr lang="en-US" sz="2400" b="1" err="1"/>
              <a:t>üçün</a:t>
            </a:r>
            <a:r>
              <a:rPr lang="en-US" sz="2400" b="1" dirty="0"/>
              <a:t> </a:t>
            </a:r>
            <a:r>
              <a:rPr lang="en-US" sz="2400" b="1" err="1"/>
              <a:t>alətlər</a:t>
            </a:r>
            <a:r>
              <a:rPr lang="en-US" sz="2400" b="1" dirty="0"/>
              <a:t> </a:t>
            </a:r>
            <a:r>
              <a:rPr lang="en-US" sz="2400" b="1" err="1"/>
              <a:t>ilə</a:t>
            </a:r>
            <a:r>
              <a:rPr lang="en-US" sz="2400" b="1" dirty="0"/>
              <a:t> </a:t>
            </a:r>
            <a:r>
              <a:rPr lang="en-US" sz="2400" b="1" err="1"/>
              <a:t>təchiz</a:t>
            </a:r>
            <a:r>
              <a:rPr lang="en-US" sz="2400" b="1" dirty="0"/>
              <a:t> </a:t>
            </a:r>
            <a:r>
              <a:rPr lang="en-US" sz="2400" b="1" err="1"/>
              <a:t>edilmişdir</a:t>
            </a:r>
            <a:r>
              <a:rPr lang="en-US" sz="2400" b="1" dirty="0"/>
              <a:t>. </a:t>
            </a:r>
            <a:r>
              <a:rPr lang="en-US" sz="2400" b="1" err="1"/>
              <a:t>Hər</a:t>
            </a:r>
            <a:r>
              <a:rPr lang="en-US" sz="2400" b="1" dirty="0"/>
              <a:t> </a:t>
            </a:r>
            <a:r>
              <a:rPr lang="en-US" sz="2400" b="1" err="1"/>
              <a:t>bir</a:t>
            </a:r>
            <a:r>
              <a:rPr lang="en-US" sz="2400" b="1" dirty="0"/>
              <a:t> </a:t>
            </a:r>
            <a:r>
              <a:rPr lang="en-US" sz="2400" b="1" err="1"/>
              <a:t>obyekt</a:t>
            </a:r>
            <a:r>
              <a:rPr lang="en-US" sz="2400" b="1" dirty="0"/>
              <a:t> </a:t>
            </a:r>
            <a:r>
              <a:rPr lang="en-US" sz="2400" b="1" err="1"/>
              <a:t>nəzarət</a:t>
            </a:r>
            <a:r>
              <a:rPr lang="en-US" sz="2400" b="1" dirty="0"/>
              <a:t> </a:t>
            </a:r>
            <a:r>
              <a:rPr lang="en-US" sz="2400" b="1" err="1"/>
              <a:t>nöqtələrinin</a:t>
            </a:r>
            <a:r>
              <a:rPr lang="en-US" sz="2400" b="1" dirty="0"/>
              <a:t> </a:t>
            </a:r>
            <a:r>
              <a:rPr lang="en-US" sz="2400" b="1" err="1"/>
              <a:t>koordinatları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bəzi</a:t>
            </a:r>
            <a:r>
              <a:rPr lang="en-US" sz="2400" b="1" dirty="0"/>
              <a:t> </a:t>
            </a:r>
            <a:r>
              <a:rPr lang="en-US" sz="2400" b="1" err="1"/>
              <a:t>parametrlər</a:t>
            </a:r>
            <a:r>
              <a:rPr lang="en-US" sz="2400" b="1" dirty="0"/>
              <a:t> </a:t>
            </a:r>
            <a:r>
              <a:rPr lang="en-US" sz="2400" b="1" err="1"/>
              <a:t>ilə</a:t>
            </a:r>
            <a:r>
              <a:rPr lang="en-US" sz="2400" b="1" dirty="0"/>
              <a:t> </a:t>
            </a:r>
            <a:r>
              <a:rPr lang="en-US" sz="2400" b="1" err="1"/>
              <a:t>müəyyən</a:t>
            </a:r>
            <a:r>
              <a:rPr lang="en-US" sz="2400" b="1" dirty="0"/>
              <a:t> </a:t>
            </a:r>
            <a:r>
              <a:rPr lang="en-US" sz="2400" b="1" err="1"/>
              <a:t>edildiyi</a:t>
            </a:r>
            <a:r>
              <a:rPr lang="en-US" sz="2400" b="1" dirty="0"/>
              <a:t> </a:t>
            </a:r>
            <a:r>
              <a:rPr lang="en-US" sz="2400" b="1" err="1"/>
              <a:t>üçün</a:t>
            </a:r>
            <a:r>
              <a:rPr lang="en-US" sz="2400" b="1" dirty="0"/>
              <a:t> </a:t>
            </a:r>
            <a:r>
              <a:rPr lang="en-US" sz="2400" b="1" err="1"/>
              <a:t>bu</a:t>
            </a:r>
            <a:r>
              <a:rPr lang="en-US" sz="2400" b="1" dirty="0"/>
              <a:t> tip </a:t>
            </a:r>
            <a:r>
              <a:rPr lang="en-US" sz="2400" b="1" err="1"/>
              <a:t>görüntü</a:t>
            </a:r>
            <a:r>
              <a:rPr lang="en-US" sz="2400" b="1" dirty="0"/>
              <a:t> </a:t>
            </a:r>
            <a:r>
              <a:rPr lang="en-US" sz="2400" b="1" err="1"/>
              <a:t>sözdə</a:t>
            </a:r>
            <a:r>
              <a:rPr lang="en-US" sz="2400" b="1" dirty="0"/>
              <a:t> </a:t>
            </a:r>
            <a:r>
              <a:rPr lang="en-US" sz="2400" b="1" err="1"/>
              <a:t>vektor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ya</a:t>
            </a:r>
            <a:r>
              <a:rPr lang="en-US" sz="2400" b="1" dirty="0"/>
              <a:t> </a:t>
            </a:r>
            <a:r>
              <a:rPr lang="en-US" sz="2400" b="1" err="1"/>
              <a:t>koordinat</a:t>
            </a:r>
            <a:r>
              <a:rPr lang="en-US" sz="2400" b="1" dirty="0"/>
              <a:t> </a:t>
            </a:r>
            <a:r>
              <a:rPr lang="en-US" sz="2400" b="1" err="1"/>
              <a:t>qrafikasına</a:t>
            </a:r>
            <a:r>
              <a:rPr lang="en-US" sz="2400" b="1" dirty="0"/>
              <a:t> </a:t>
            </a:r>
            <a:r>
              <a:rPr lang="en-US" sz="2400" b="1" err="1"/>
              <a:t>aiddir</a:t>
            </a:r>
            <a:r>
              <a:rPr lang="en-US" sz="2400" b="1" dirty="0"/>
              <a:t>.</a:t>
            </a:r>
            <a:endParaRPr lang="en-US" sz="2400" b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3736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01DB073-B92A-2603-0C3C-A55166C0D6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98" r="11612" b="1"/>
          <a:stretch/>
        </p:blipFill>
        <p:spPr>
          <a:xfrm>
            <a:off x="2555487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3A958B-BF8C-89C8-0A84-2C8365843F9A}"/>
              </a:ext>
            </a:extLst>
          </p:cNvPr>
          <p:cNvSpPr txBox="1"/>
          <p:nvPr/>
        </p:nvSpPr>
        <p:spPr>
          <a:xfrm>
            <a:off x="98287" y="-518353"/>
            <a:ext cx="3822189" cy="18999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 err="1">
                <a:latin typeface="+mj-lt"/>
                <a:ea typeface="+mj-ea"/>
                <a:cs typeface="+mj-cs"/>
              </a:rPr>
              <a:t>Şəkillər</a:t>
            </a:r>
            <a:endParaRPr lang="en-US" sz="4000" b="1">
              <a:latin typeface="+mj-lt"/>
              <a:ea typeface="+mj-ea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F6F4FC-DF92-C620-2EDC-1D49E2C68F7F}"/>
              </a:ext>
            </a:extLst>
          </p:cNvPr>
          <p:cNvSpPr txBox="1"/>
          <p:nvPr/>
        </p:nvSpPr>
        <p:spPr>
          <a:xfrm>
            <a:off x="-1103" y="1252550"/>
            <a:ext cx="6969579" cy="533302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err="1"/>
              <a:t>Qrafiklərin</a:t>
            </a:r>
            <a:r>
              <a:rPr lang="en-US" sz="2400" b="1" dirty="0"/>
              <a:t> </a:t>
            </a:r>
            <a:r>
              <a:rPr lang="en-US" sz="2400" b="1" err="1"/>
              <a:t>başqa</a:t>
            </a:r>
            <a:r>
              <a:rPr lang="en-US" sz="2400" b="1" dirty="0"/>
              <a:t> </a:t>
            </a:r>
            <a:r>
              <a:rPr lang="en-US" sz="2400" b="1" err="1"/>
              <a:t>bir</a:t>
            </a:r>
            <a:r>
              <a:rPr lang="en-US" sz="2400" b="1" dirty="0"/>
              <a:t> </a:t>
            </a:r>
            <a:r>
              <a:rPr lang="en-US" sz="2400" b="1" err="1"/>
              <a:t>növü</a:t>
            </a:r>
            <a:r>
              <a:rPr lang="en-US" sz="2400" b="1" dirty="0"/>
              <a:t> </a:t>
            </a:r>
            <a:r>
              <a:rPr lang="en-US" sz="2400" b="1" err="1"/>
              <a:t>nizamsız</a:t>
            </a:r>
            <a:r>
              <a:rPr lang="en-US" sz="2400" b="1" dirty="0"/>
              <a:t> </a:t>
            </a:r>
            <a:r>
              <a:rPr lang="en-US" sz="2400" b="1" err="1"/>
              <a:t>strukturlara</a:t>
            </a:r>
            <a:r>
              <a:rPr lang="en-US" sz="2400" b="1" dirty="0"/>
              <a:t> </a:t>
            </a:r>
            <a:r>
              <a:rPr lang="en-US" sz="2400" b="1" err="1"/>
              <a:t>əsaslanan</a:t>
            </a:r>
            <a:r>
              <a:rPr lang="en-US" sz="2400" b="1" dirty="0"/>
              <a:t> </a:t>
            </a:r>
            <a:r>
              <a:rPr lang="en-US" sz="2400" b="1" err="1"/>
              <a:t>şəkillərdir</a:t>
            </a:r>
            <a:r>
              <a:rPr lang="en-US" sz="2400" b="1" dirty="0"/>
              <a:t>. </a:t>
            </a:r>
            <a:r>
              <a:rPr lang="en-US" sz="2400" b="1" err="1"/>
              <a:t>Onlar</a:t>
            </a:r>
            <a:r>
              <a:rPr lang="en-US" sz="2400" b="1" dirty="0"/>
              <a:t> </a:t>
            </a:r>
            <a:r>
              <a:rPr lang="en-US" sz="2400" b="1" err="1"/>
              <a:t>rəssam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ya</a:t>
            </a:r>
            <a:r>
              <a:rPr lang="en-US" sz="2400" b="1" dirty="0"/>
              <a:t> </a:t>
            </a:r>
            <a:r>
              <a:rPr lang="en-US" sz="2400" b="1" err="1"/>
              <a:t>dizayner</a:t>
            </a:r>
            <a:r>
              <a:rPr lang="en-US" sz="2400" b="1" dirty="0"/>
              <a:t> </a:t>
            </a:r>
            <a:r>
              <a:rPr lang="en-US" sz="2400" b="1" err="1"/>
              <a:t>tərəfindən</a:t>
            </a:r>
            <a:r>
              <a:rPr lang="en-US" sz="2400" b="1" dirty="0"/>
              <a:t> </a:t>
            </a:r>
            <a:r>
              <a:rPr lang="en-US" sz="2400" b="1" err="1"/>
              <a:t>yaradılmış</a:t>
            </a:r>
            <a:r>
              <a:rPr lang="en-US" sz="2400" b="1" dirty="0"/>
              <a:t> </a:t>
            </a:r>
            <a:r>
              <a:rPr lang="en-US" sz="2400" b="1" err="1"/>
              <a:t>rəsmlərlə</a:t>
            </a:r>
            <a:r>
              <a:rPr lang="en-US" sz="2400" b="1" dirty="0"/>
              <a:t> </a:t>
            </a:r>
            <a:r>
              <a:rPr lang="en-US" sz="2400" b="1" err="1"/>
              <a:t>müqayisə</a:t>
            </a:r>
            <a:r>
              <a:rPr lang="en-US" sz="2400" b="1" dirty="0"/>
              <a:t> </a:t>
            </a:r>
            <a:r>
              <a:rPr lang="en-US" sz="2400" b="1" err="1"/>
              <a:t>edilə</a:t>
            </a:r>
            <a:r>
              <a:rPr lang="en-US" sz="2400" b="1" dirty="0"/>
              <a:t> </a:t>
            </a:r>
            <a:r>
              <a:rPr lang="en-US" sz="2400" b="1" err="1"/>
              <a:t>bilər</a:t>
            </a:r>
            <a:r>
              <a:rPr lang="en-US" sz="2400" b="1" dirty="0"/>
              <a:t>. </a:t>
            </a:r>
            <a:r>
              <a:rPr lang="en-US" sz="2400" b="1" err="1"/>
              <a:t>Paketlərdə</a:t>
            </a:r>
            <a:r>
              <a:rPr lang="en-US" sz="2400" b="1" dirty="0"/>
              <a:t> </a:t>
            </a:r>
            <a:r>
              <a:rPr lang="en-US" sz="2400" b="1" err="1"/>
              <a:t>bu</a:t>
            </a:r>
            <a:r>
              <a:rPr lang="en-US" sz="2400" b="1" dirty="0"/>
              <a:t> </a:t>
            </a:r>
            <a:r>
              <a:rPr lang="en-US" sz="2400" b="1" err="1"/>
              <a:t>cür</a:t>
            </a:r>
            <a:r>
              <a:rPr lang="en-US" sz="2400" b="1" dirty="0"/>
              <a:t> </a:t>
            </a:r>
            <a:r>
              <a:rPr lang="en-US" sz="2400" b="1" err="1"/>
              <a:t>şəkillər</a:t>
            </a:r>
            <a:r>
              <a:rPr lang="en-US" sz="2400" b="1" dirty="0"/>
              <a:t> </a:t>
            </a:r>
            <a:r>
              <a:rPr lang="en-US" sz="2400" b="1" err="1"/>
              <a:t>yaratmaq</a:t>
            </a:r>
            <a:r>
              <a:rPr lang="en-US" sz="2400" b="1" dirty="0"/>
              <a:t> </a:t>
            </a:r>
            <a:r>
              <a:rPr lang="en-US" sz="2400" b="1" err="1"/>
              <a:t>üçün</a:t>
            </a:r>
            <a:r>
              <a:rPr lang="en-US" sz="2400" b="1" dirty="0"/>
              <a:t> </a:t>
            </a:r>
            <a:r>
              <a:rPr lang="en-US" sz="2400" b="1" err="1"/>
              <a:t>qələm</a:t>
            </a:r>
            <a:r>
              <a:rPr lang="en-US" sz="2400" b="1" dirty="0"/>
              <a:t>, </a:t>
            </a:r>
            <a:r>
              <a:rPr lang="en-US" sz="2400" b="1" err="1"/>
              <a:t>fırça</a:t>
            </a:r>
            <a:r>
              <a:rPr lang="en-US" sz="2400" b="1" dirty="0"/>
              <a:t> </a:t>
            </a:r>
            <a:r>
              <a:rPr lang="en-US" sz="2400" b="1" err="1"/>
              <a:t>və</a:t>
            </a:r>
            <a:r>
              <a:rPr lang="en-US" sz="2400" b="1" dirty="0"/>
              <a:t> </a:t>
            </a:r>
            <a:r>
              <a:rPr lang="en-US" sz="2400" b="1" err="1"/>
              <a:t>boyalarla</a:t>
            </a:r>
            <a:r>
              <a:rPr lang="en-US" sz="2400" b="1" dirty="0"/>
              <a:t> </a:t>
            </a:r>
            <a:r>
              <a:rPr lang="en-US" sz="2400" b="1" err="1"/>
              <a:t>işləməyi</a:t>
            </a:r>
            <a:r>
              <a:rPr lang="en-US" sz="2400" b="1" dirty="0"/>
              <a:t> </a:t>
            </a:r>
            <a:r>
              <a:rPr lang="en-US" sz="2400" b="1" err="1"/>
              <a:t>simulyasiya</a:t>
            </a:r>
            <a:r>
              <a:rPr lang="en-US" sz="2400" b="1" dirty="0"/>
              <a:t> </a:t>
            </a:r>
            <a:r>
              <a:rPr lang="en-US" sz="2400" b="1" err="1"/>
              <a:t>edən</a:t>
            </a:r>
            <a:r>
              <a:rPr lang="en-US" sz="2400" b="1" dirty="0"/>
              <a:t> </a:t>
            </a:r>
            <a:r>
              <a:rPr lang="en-US" sz="2400" b="1" err="1"/>
              <a:t>pulsuz</a:t>
            </a:r>
            <a:r>
              <a:rPr lang="en-US" sz="2400" b="1" dirty="0"/>
              <a:t> </a:t>
            </a:r>
            <a:r>
              <a:rPr lang="en-US" sz="2400" b="1" err="1"/>
              <a:t>rəsm</a:t>
            </a:r>
            <a:r>
              <a:rPr lang="en-US" sz="2400" b="1" dirty="0"/>
              <a:t> </a:t>
            </a:r>
            <a:r>
              <a:rPr lang="en-US" sz="2400" b="1" err="1"/>
              <a:t>üçün</a:t>
            </a:r>
            <a:r>
              <a:rPr lang="en-US" sz="2400" b="1" dirty="0"/>
              <a:t> </a:t>
            </a:r>
            <a:r>
              <a:rPr lang="en-US" sz="2400" b="1" err="1"/>
              <a:t>alətlər</a:t>
            </a:r>
            <a:r>
              <a:rPr lang="en-US" sz="2400" b="1" dirty="0"/>
              <a:t> </a:t>
            </a:r>
            <a:r>
              <a:rPr lang="en-US" sz="2400" b="1" err="1"/>
              <a:t>var.Bəzi</a:t>
            </a:r>
            <a:r>
              <a:rPr lang="en-US" sz="2400" b="1" dirty="0"/>
              <a:t> </a:t>
            </a:r>
            <a:r>
              <a:rPr lang="en-US" sz="2400" b="1" err="1"/>
              <a:t>redaktorlarda</a:t>
            </a:r>
            <a:r>
              <a:rPr lang="en-US" sz="2400" b="1" dirty="0"/>
              <a:t> "</a:t>
            </a:r>
            <a:r>
              <a:rPr lang="en-US" sz="2400" b="1" err="1"/>
              <a:t>şəkilləri</a:t>
            </a:r>
            <a:r>
              <a:rPr lang="en-US" sz="2400" b="1" dirty="0"/>
              <a:t> </a:t>
            </a:r>
            <a:r>
              <a:rPr lang="en-US" sz="2400" b="1" err="1"/>
              <a:t>canlandırmaq</a:t>
            </a:r>
            <a:r>
              <a:rPr lang="en-US" sz="2400" b="1" dirty="0"/>
              <a:t>" (</a:t>
            </a:r>
            <a:r>
              <a:rPr lang="en-US" sz="2400" b="1" err="1"/>
              <a:t>animasiya</a:t>
            </a:r>
            <a:r>
              <a:rPr lang="en-US" sz="2400" b="1" dirty="0"/>
              <a:t>) </a:t>
            </a:r>
            <a:r>
              <a:rPr lang="en-US" sz="2400" b="1" err="1"/>
              <a:t>üçün</a:t>
            </a:r>
            <a:r>
              <a:rPr lang="en-US" sz="2400" b="1" dirty="0"/>
              <a:t> </a:t>
            </a:r>
            <a:r>
              <a:rPr lang="en-US" sz="2400" b="1" err="1"/>
              <a:t>alətlər</a:t>
            </a:r>
            <a:r>
              <a:rPr lang="en-US" sz="2400" b="1" dirty="0"/>
              <a:t> var. </a:t>
            </a:r>
            <a:r>
              <a:rPr lang="en-US" sz="2400" b="1" err="1"/>
              <a:t>Tipik</a:t>
            </a:r>
            <a:r>
              <a:rPr lang="en-US" sz="2400" b="1" dirty="0"/>
              <a:t> </a:t>
            </a:r>
            <a:r>
              <a:rPr lang="en-US" sz="2400" b="1" err="1"/>
              <a:t>olaraq</a:t>
            </a:r>
            <a:r>
              <a:rPr lang="en-US" sz="2400" b="1" dirty="0"/>
              <a:t>, </a:t>
            </a:r>
            <a:r>
              <a:rPr lang="en-US" sz="2400" b="1" err="1"/>
              <a:t>bu</a:t>
            </a:r>
            <a:r>
              <a:rPr lang="en-US" sz="2400" b="1" dirty="0"/>
              <a:t> </a:t>
            </a:r>
            <a:r>
              <a:rPr lang="en-US" sz="2400" b="1" err="1"/>
              <a:t>redaktorların</a:t>
            </a:r>
            <a:r>
              <a:rPr lang="en-US" sz="2400" b="1" dirty="0"/>
              <a:t> </a:t>
            </a:r>
            <a:r>
              <a:rPr lang="en-US" sz="2400" b="1" err="1"/>
              <a:t>öz</a:t>
            </a:r>
            <a:r>
              <a:rPr lang="en-US" sz="2400" b="1" dirty="0"/>
              <a:t> </a:t>
            </a:r>
            <a:r>
              <a:rPr lang="en-US" sz="2400" b="1" err="1"/>
              <a:t>genişlənə</a:t>
            </a:r>
            <a:r>
              <a:rPr lang="en-US" sz="2400" b="1" dirty="0"/>
              <a:t> </a:t>
            </a:r>
            <a:r>
              <a:rPr lang="en-US" sz="2400" b="1" err="1"/>
              <a:t>bilən</a:t>
            </a:r>
            <a:r>
              <a:rPr lang="en-US" sz="2400" b="1" dirty="0"/>
              <a:t> </a:t>
            </a:r>
            <a:r>
              <a:rPr lang="en-US" sz="2400" b="1" err="1"/>
              <a:t>şriftlər</a:t>
            </a:r>
            <a:r>
              <a:rPr lang="en-US" sz="2400" b="1" dirty="0"/>
              <a:t> </a:t>
            </a:r>
            <a:r>
              <a:rPr lang="en-US" sz="2400" b="1" err="1"/>
              <a:t>dəsti</a:t>
            </a:r>
            <a:r>
              <a:rPr lang="en-US" sz="2400" b="1" dirty="0"/>
              <a:t> </a:t>
            </a:r>
            <a:r>
              <a:rPr lang="en-US" sz="2400" b="1" err="1"/>
              <a:t>var.</a:t>
            </a:r>
            <a:r>
              <a:rPr lang="en-US" sz="2400" b="1" err="1">
                <a:ea typeface="+mn-lt"/>
                <a:cs typeface="+mn-lt"/>
              </a:rPr>
              <a:t>Mühəndislik</a:t>
            </a:r>
            <a:r>
              <a:rPr lang="en-US" sz="2400" b="1" dirty="0">
                <a:ea typeface="+mn-lt"/>
                <a:cs typeface="+mn-lt"/>
              </a:rPr>
              <a:t> (</a:t>
            </a:r>
            <a:r>
              <a:rPr lang="en-US" sz="2400" b="1" err="1">
                <a:ea typeface="+mn-lt"/>
                <a:cs typeface="+mn-lt"/>
              </a:rPr>
              <a:t>dizayn</a:t>
            </a:r>
            <a:r>
              <a:rPr lang="en-US" sz="2400" b="1" dirty="0">
                <a:ea typeface="+mn-lt"/>
                <a:cs typeface="+mn-lt"/>
              </a:rPr>
              <a:t>) </a:t>
            </a:r>
            <a:r>
              <a:rPr lang="en-US" sz="2400" b="1" err="1">
                <a:ea typeface="+mn-lt"/>
                <a:cs typeface="+mn-lt"/>
              </a:rPr>
              <a:t>qrafikasının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paketləri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və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sistemləri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əsasən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rəsm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və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dizayn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işlərinin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avtomatlaşdırılmasına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yönəldilmişdir</a:t>
            </a:r>
            <a:r>
              <a:rPr lang="en-US" sz="2400" b="1" dirty="0">
                <a:ea typeface="+mn-lt"/>
                <a:cs typeface="+mn-lt"/>
              </a:rPr>
              <a:t>. </a:t>
            </a:r>
            <a:r>
              <a:rPr lang="en-US" sz="2400" b="1" err="1">
                <a:ea typeface="+mn-lt"/>
                <a:cs typeface="+mn-lt"/>
              </a:rPr>
              <a:t>Onlar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mexaniki</a:t>
            </a:r>
            <a:r>
              <a:rPr lang="en-US" sz="2400" b="1" dirty="0">
                <a:ea typeface="+mn-lt"/>
                <a:cs typeface="+mn-lt"/>
              </a:rPr>
              <a:t>, </a:t>
            </a:r>
            <a:r>
              <a:rPr lang="en-US" sz="2400" b="1" err="1">
                <a:ea typeface="+mn-lt"/>
                <a:cs typeface="+mn-lt"/>
              </a:rPr>
              <a:t>elektrik</a:t>
            </a:r>
            <a:r>
              <a:rPr lang="en-US" sz="2400" b="1" dirty="0">
                <a:ea typeface="+mn-lt"/>
                <a:cs typeface="+mn-lt"/>
              </a:rPr>
              <a:t>, </a:t>
            </a:r>
            <a:r>
              <a:rPr lang="en-US" sz="2400" b="1" err="1">
                <a:ea typeface="+mn-lt"/>
                <a:cs typeface="+mn-lt"/>
              </a:rPr>
              <a:t>elektron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cihazların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layihələndirilməsi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və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tikintidə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oxşar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işlərin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layihələndirilməsinin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avtomatlaşdırılması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sistemlərində</a:t>
            </a:r>
            <a:r>
              <a:rPr lang="en-US" sz="2400" b="1" dirty="0">
                <a:ea typeface="+mn-lt"/>
                <a:cs typeface="+mn-lt"/>
              </a:rPr>
              <a:t> (CAD) </a:t>
            </a:r>
            <a:r>
              <a:rPr lang="en-US" sz="2400" b="1" err="1">
                <a:ea typeface="+mn-lt"/>
                <a:cs typeface="+mn-lt"/>
              </a:rPr>
              <a:t>istifadə</a:t>
            </a:r>
            <a:r>
              <a:rPr lang="en-US" sz="2400" b="1" dirty="0">
                <a:ea typeface="+mn-lt"/>
                <a:cs typeface="+mn-lt"/>
              </a:rPr>
              <a:t> </a:t>
            </a:r>
            <a:r>
              <a:rPr lang="en-US" sz="2400" b="1" err="1">
                <a:ea typeface="+mn-lt"/>
                <a:cs typeface="+mn-lt"/>
              </a:rPr>
              <a:t>olunur</a:t>
            </a:r>
            <a:r>
              <a:rPr lang="en-US" sz="2400" b="1" dirty="0">
                <a:ea typeface="+mn-lt"/>
                <a:cs typeface="+mn-lt"/>
              </a:rPr>
              <a:t>.</a:t>
            </a:r>
            <a:r>
              <a:rPr lang="en-US" sz="2000" b="1" dirty="0">
                <a:ea typeface="+mn-lt"/>
                <a:cs typeface="+mn-lt"/>
              </a:rPr>
              <a:t>  </a:t>
            </a: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8754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83F9F3B6-26A6-FF1C-85B8-8545B40FC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61" b="14560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C6C8BB-6A9F-8AB5-0BE9-1F272A5B2398}"/>
              </a:ext>
            </a:extLst>
          </p:cNvPr>
          <p:cNvSpPr txBox="1"/>
          <p:nvPr/>
        </p:nvSpPr>
        <p:spPr>
          <a:xfrm>
            <a:off x="98287" y="-496266"/>
            <a:ext cx="3822189" cy="18999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3D </a:t>
            </a:r>
            <a:r>
              <a:rPr lang="en-US" sz="4000" b="1" dirty="0" err="1">
                <a:latin typeface="+mj-lt"/>
                <a:ea typeface="+mj-ea"/>
                <a:cs typeface="+mj-cs"/>
              </a:rPr>
              <a:t>qrafika</a:t>
            </a:r>
            <a:endParaRPr lang="en-US" sz="4000" b="1" dirty="0">
              <a:latin typeface="+mj-lt"/>
              <a:ea typeface="+mj-ea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905E9-336F-7948-D7B4-6E0F03EFF554}"/>
              </a:ext>
            </a:extLst>
          </p:cNvPr>
          <p:cNvSpPr txBox="1"/>
          <p:nvPr/>
        </p:nvSpPr>
        <p:spPr>
          <a:xfrm>
            <a:off x="43070" y="1108985"/>
            <a:ext cx="6008797" cy="542137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 err="1"/>
              <a:t>Kompüter</a:t>
            </a:r>
            <a:r>
              <a:rPr lang="en-US" sz="2800" b="1" dirty="0"/>
              <a:t> </a:t>
            </a:r>
            <a:r>
              <a:rPr lang="en-US" sz="2800" b="1" dirty="0" err="1"/>
              <a:t>qrafikası</a:t>
            </a:r>
            <a:r>
              <a:rPr lang="en-US" sz="2800" b="1" dirty="0"/>
              <a:t> da </a:t>
            </a:r>
            <a:r>
              <a:rPr lang="en-US" sz="2800" b="1" dirty="0" err="1"/>
              <a:t>öz</a:t>
            </a:r>
            <a:r>
              <a:rPr lang="en-US" sz="2800" b="1" dirty="0"/>
              <a:t> </a:t>
            </a:r>
            <a:r>
              <a:rPr lang="en-US" sz="2800" b="1" dirty="0" err="1"/>
              <a:t>növbəsində</a:t>
            </a:r>
            <a:r>
              <a:rPr lang="en-US" sz="2800" b="1" dirty="0"/>
              <a:t> </a:t>
            </a:r>
            <a:r>
              <a:rPr lang="en-US" sz="2800" b="1" dirty="0" err="1"/>
              <a:t>ikiölçülü</a:t>
            </a:r>
            <a:r>
              <a:rPr lang="en-US" sz="2800" b="1" dirty="0"/>
              <a:t> </a:t>
            </a:r>
            <a:r>
              <a:rPr lang="en-US" sz="2800" b="1" dirty="0" err="1"/>
              <a:t>və</a:t>
            </a:r>
            <a:r>
              <a:rPr lang="en-US" sz="2800" b="1" dirty="0"/>
              <a:t> </a:t>
            </a:r>
            <a:r>
              <a:rPr lang="en-US" sz="2800" b="1" dirty="0" err="1"/>
              <a:t>üçölçülü</a:t>
            </a:r>
            <a:r>
              <a:rPr lang="en-US" sz="2800" b="1" dirty="0"/>
              <a:t> </a:t>
            </a:r>
            <a:r>
              <a:rPr lang="en-US" sz="2800" b="1" dirty="0" err="1"/>
              <a:t>qrafikaya</a:t>
            </a:r>
            <a:r>
              <a:rPr lang="en-US" sz="2800" b="1" dirty="0"/>
              <a:t> </a:t>
            </a:r>
            <a:r>
              <a:rPr lang="en-US" sz="2800" b="1" dirty="0" err="1"/>
              <a:t>bölünür</a:t>
            </a:r>
            <a:r>
              <a:rPr lang="en-US" sz="2800" b="1" dirty="0"/>
              <a:t>. </a:t>
            </a:r>
            <a:r>
              <a:rPr lang="en-US" sz="2800" b="1" dirty="0" err="1"/>
              <a:t>İkiölçülü</a:t>
            </a:r>
            <a:r>
              <a:rPr lang="en-US" sz="2800" b="1" dirty="0"/>
              <a:t> </a:t>
            </a:r>
            <a:r>
              <a:rPr lang="en-US" sz="2800" b="1" dirty="0" err="1"/>
              <a:t>rastr</a:t>
            </a:r>
            <a:r>
              <a:rPr lang="en-US" sz="2800" b="1" dirty="0"/>
              <a:t> </a:t>
            </a:r>
            <a:r>
              <a:rPr lang="en-US" sz="2800" b="1" dirty="0" err="1"/>
              <a:t>qrafikasının</a:t>
            </a:r>
            <a:r>
              <a:rPr lang="en-US" sz="2800" b="1" dirty="0"/>
              <a:t> </a:t>
            </a:r>
            <a:r>
              <a:rPr lang="en-US" sz="2800" b="1" dirty="0" err="1"/>
              <a:t>əsas</a:t>
            </a:r>
            <a:r>
              <a:rPr lang="en-US" sz="2800" b="1" dirty="0"/>
              <a:t> </a:t>
            </a:r>
            <a:r>
              <a:rPr lang="en-US" sz="2800" b="1" dirty="0" err="1"/>
              <a:t>obyekti</a:t>
            </a:r>
            <a:r>
              <a:rPr lang="en-US" sz="2800" b="1" dirty="0"/>
              <a:t> </a:t>
            </a:r>
            <a:r>
              <a:rPr lang="en-US" sz="2800" b="1" dirty="0" err="1"/>
              <a:t>diskret</a:t>
            </a:r>
            <a:r>
              <a:rPr lang="en-US" sz="2800" b="1" dirty="0"/>
              <a:t> </a:t>
            </a:r>
            <a:r>
              <a:rPr lang="en-US" sz="2800" b="1" dirty="0" err="1"/>
              <a:t>müstəvidir</a:t>
            </a:r>
            <a:r>
              <a:rPr lang="en-US" sz="2800" b="1" dirty="0"/>
              <a:t> (</a:t>
            </a:r>
            <a:r>
              <a:rPr lang="en-US" sz="2800" b="1" dirty="0" err="1"/>
              <a:t>daha</a:t>
            </a:r>
            <a:r>
              <a:rPr lang="en-US" sz="2800" b="1" dirty="0"/>
              <a:t> </a:t>
            </a:r>
            <a:r>
              <a:rPr lang="en-US" sz="2800" b="1" dirty="0" err="1"/>
              <a:t>dəqiq</a:t>
            </a:r>
            <a:r>
              <a:rPr lang="en-US" sz="2800" b="1" dirty="0"/>
              <a:t> </a:t>
            </a:r>
            <a:r>
              <a:rPr lang="en-US" sz="2800" b="1" dirty="0" err="1"/>
              <a:t>desək</a:t>
            </a:r>
            <a:r>
              <a:rPr lang="en-US" sz="2800" b="1" dirty="0"/>
              <a:t>, </a:t>
            </a:r>
            <a:r>
              <a:rPr lang="en-US" sz="2800" b="1" dirty="0" err="1"/>
              <a:t>onun</a:t>
            </a:r>
            <a:r>
              <a:rPr lang="en-US" sz="2800" b="1" dirty="0"/>
              <a:t> </a:t>
            </a:r>
            <a:r>
              <a:rPr lang="en-US" sz="2800" b="1" dirty="0" err="1"/>
              <a:t>düzbucaqlı</a:t>
            </a:r>
            <a:r>
              <a:rPr lang="en-US" sz="2800" b="1" dirty="0"/>
              <a:t> </a:t>
            </a:r>
            <a:r>
              <a:rPr lang="en-US" sz="2800" b="1" dirty="0" err="1"/>
              <a:t>sahəsi</a:t>
            </a:r>
            <a:r>
              <a:rPr lang="en-US" sz="2800" b="1" dirty="0"/>
              <a:t>), </a:t>
            </a:r>
            <a:r>
              <a:rPr lang="en-US" sz="2800" b="1" dirty="0" err="1"/>
              <a:t>üçölçülü</a:t>
            </a:r>
            <a:r>
              <a:rPr lang="en-US" sz="2800" b="1" dirty="0"/>
              <a:t> </a:t>
            </a:r>
            <a:r>
              <a:rPr lang="en-US" sz="2800" b="1" dirty="0" err="1"/>
              <a:t>rastr</a:t>
            </a:r>
            <a:r>
              <a:rPr lang="en-US" sz="2800" b="1" dirty="0"/>
              <a:t> </a:t>
            </a:r>
            <a:r>
              <a:rPr lang="en-US" sz="2800" b="1" dirty="0" err="1"/>
              <a:t>qrafikasının</a:t>
            </a:r>
            <a:r>
              <a:rPr lang="en-US" sz="2800" b="1" dirty="0"/>
              <a:t> </a:t>
            </a:r>
            <a:r>
              <a:rPr lang="en-US" sz="2800" b="1" dirty="0" err="1"/>
              <a:t>əsas</a:t>
            </a:r>
            <a:r>
              <a:rPr lang="en-US" sz="2800" b="1" dirty="0"/>
              <a:t> </a:t>
            </a:r>
            <a:r>
              <a:rPr lang="en-US" sz="2800" b="1" dirty="0" err="1"/>
              <a:t>obyekti</a:t>
            </a:r>
            <a:r>
              <a:rPr lang="en-US" sz="2800" b="1" dirty="0"/>
              <a:t> </a:t>
            </a:r>
            <a:r>
              <a:rPr lang="en-US" sz="2800" b="1" dirty="0" err="1"/>
              <a:t>isə</a:t>
            </a:r>
            <a:r>
              <a:rPr lang="en-US" sz="2800" b="1" dirty="0"/>
              <a:t> </a:t>
            </a:r>
            <a:r>
              <a:rPr lang="en-US" sz="2800" b="1" dirty="0" err="1"/>
              <a:t>üçölçülü</a:t>
            </a:r>
            <a:r>
              <a:rPr lang="en-US" sz="2800" b="1" dirty="0"/>
              <a:t> </a:t>
            </a:r>
            <a:r>
              <a:rPr lang="en-US" sz="2800" b="1" dirty="0" err="1"/>
              <a:t>diskret</a:t>
            </a:r>
            <a:r>
              <a:rPr lang="en-US" sz="2800" b="1" dirty="0"/>
              <a:t> </a:t>
            </a:r>
            <a:r>
              <a:rPr lang="en-US" sz="2800" b="1" dirty="0" err="1"/>
              <a:t>fəzadır</a:t>
            </a:r>
            <a:r>
              <a:rPr lang="en-US" sz="2800" b="1" dirty="0"/>
              <a:t>. Bu </a:t>
            </a:r>
            <a:r>
              <a:rPr lang="en-US" sz="2800" b="1" dirty="0" err="1"/>
              <a:t>məkanın</a:t>
            </a:r>
            <a:r>
              <a:rPr lang="en-US" sz="2800" b="1" dirty="0"/>
              <a:t> </a:t>
            </a:r>
            <a:r>
              <a:rPr lang="en-US" sz="2800" b="1" dirty="0" err="1"/>
              <a:t>elementlərinə</a:t>
            </a:r>
            <a:r>
              <a:rPr lang="en-US" sz="2800" b="1" dirty="0"/>
              <a:t> </a:t>
            </a:r>
            <a:r>
              <a:rPr lang="en-US" sz="2800" b="1" dirty="0" err="1"/>
              <a:t>adətən</a:t>
            </a:r>
            <a:r>
              <a:rPr lang="en-US" sz="2800" b="1" dirty="0"/>
              <a:t> </a:t>
            </a:r>
            <a:r>
              <a:rPr lang="en-US" sz="2800" b="1" dirty="0" err="1"/>
              <a:t>kubik</a:t>
            </a:r>
            <a:r>
              <a:rPr lang="en-US" sz="2800" b="1" dirty="0"/>
              <a:t> (</a:t>
            </a:r>
            <a:r>
              <a:rPr lang="en-US" sz="2800" b="1" dirty="0" err="1"/>
              <a:t>voksellər</a:t>
            </a:r>
            <a:r>
              <a:rPr lang="en-US" sz="2800" b="1" dirty="0"/>
              <a:t>) </a:t>
            </a:r>
            <a:r>
              <a:rPr lang="en-US" sz="2800" b="1" dirty="0" err="1"/>
              <a:t>deyilir</a:t>
            </a:r>
            <a:r>
              <a:rPr lang="en-US" sz="2800" b="1" dirty="0"/>
              <a:t>.  </a:t>
            </a:r>
            <a:r>
              <a:rPr lang="en-US" sz="2800" b="1" dirty="0" err="1"/>
              <a:t>Eynilə</a:t>
            </a:r>
            <a:r>
              <a:rPr lang="en-US" sz="2800" b="1" dirty="0"/>
              <a:t>, </a:t>
            </a:r>
            <a:r>
              <a:rPr lang="en-US" sz="2800" b="1" dirty="0" err="1"/>
              <a:t>vektor</a:t>
            </a:r>
            <a:r>
              <a:rPr lang="en-US" sz="2800" b="1" dirty="0"/>
              <a:t> </a:t>
            </a:r>
            <a:r>
              <a:rPr lang="en-US" sz="2800" b="1" dirty="0" err="1"/>
              <a:t>qrafikası</a:t>
            </a:r>
            <a:r>
              <a:rPr lang="en-US" sz="2800" b="1" dirty="0"/>
              <a:t> </a:t>
            </a:r>
            <a:r>
              <a:rPr lang="en-US" sz="2800" b="1" dirty="0" err="1"/>
              <a:t>iki</a:t>
            </a:r>
            <a:r>
              <a:rPr lang="en-US" sz="2800" b="1" dirty="0"/>
              <a:t> </a:t>
            </a:r>
            <a:r>
              <a:rPr lang="en-US" sz="2800" b="1" dirty="0" err="1"/>
              <a:t>ölçülü</a:t>
            </a:r>
            <a:r>
              <a:rPr lang="en-US" sz="2800" b="1" dirty="0"/>
              <a:t> </a:t>
            </a:r>
            <a:r>
              <a:rPr lang="en-US" sz="2800" b="1" dirty="0" err="1"/>
              <a:t>və</a:t>
            </a:r>
            <a:r>
              <a:rPr lang="en-US" sz="2800" b="1" dirty="0"/>
              <a:t> </a:t>
            </a:r>
            <a:r>
              <a:rPr lang="en-US" sz="2800" b="1" dirty="0" err="1"/>
              <a:t>üç</a:t>
            </a:r>
            <a:r>
              <a:rPr lang="en-US" sz="2800" b="1" dirty="0"/>
              <a:t> </a:t>
            </a:r>
            <a:r>
              <a:rPr lang="en-US" sz="2800" b="1" dirty="0" err="1"/>
              <a:t>ölçülü</a:t>
            </a:r>
            <a:r>
              <a:rPr lang="en-US" sz="2800" b="1" dirty="0"/>
              <a:t> ola </a:t>
            </a:r>
            <a:r>
              <a:rPr lang="en-US" sz="2800" b="1" dirty="0" err="1"/>
              <a:t>bilər</a:t>
            </a:r>
            <a:r>
              <a:rPr lang="en-US" sz="2800" b="1" dirty="0"/>
              <a:t>. Bu </a:t>
            </a:r>
            <a:r>
              <a:rPr lang="en-US" sz="2800" b="1" dirty="0" err="1"/>
              <a:t>bölmələr</a:t>
            </a:r>
            <a:r>
              <a:rPr lang="en-US" sz="2800" b="1" dirty="0"/>
              <a:t> </a:t>
            </a:r>
            <a:r>
              <a:rPr lang="en-US" sz="2800" b="1" dirty="0" err="1"/>
              <a:t>müvafiq</a:t>
            </a:r>
            <a:r>
              <a:rPr lang="en-US" sz="2800" b="1" dirty="0"/>
              <a:t> </a:t>
            </a:r>
            <a:r>
              <a:rPr lang="en-US" sz="2800" b="1" dirty="0" err="1"/>
              <a:t>olaraq</a:t>
            </a:r>
            <a:r>
              <a:rPr lang="en-US" sz="2800" b="1" dirty="0"/>
              <a:t> planar </a:t>
            </a:r>
            <a:r>
              <a:rPr lang="en-US" sz="2800" b="1" dirty="0" err="1"/>
              <a:t>və</a:t>
            </a:r>
            <a:r>
              <a:rPr lang="en-US" sz="2800" b="1" dirty="0"/>
              <a:t> </a:t>
            </a:r>
            <a:r>
              <a:rPr lang="en-US" sz="2800" b="1" dirty="0" err="1"/>
              <a:t>ya</a:t>
            </a:r>
            <a:r>
              <a:rPr lang="en-US" sz="2800" b="1" dirty="0"/>
              <a:t> </a:t>
            </a:r>
            <a:r>
              <a:rPr lang="en-US" sz="2800" b="1" dirty="0" err="1"/>
              <a:t>həcmli</a:t>
            </a:r>
            <a:r>
              <a:rPr lang="en-US" sz="2800" b="1" dirty="0"/>
              <a:t> </a:t>
            </a:r>
            <a:r>
              <a:rPr lang="en-US" sz="2800" b="1" dirty="0" err="1"/>
              <a:t>həndəsi</a:t>
            </a:r>
            <a:r>
              <a:rPr lang="en-US" sz="2800" b="1" dirty="0"/>
              <a:t> </a:t>
            </a:r>
            <a:r>
              <a:rPr lang="en-US" sz="2800" b="1" dirty="0" err="1"/>
              <a:t>modellərdən</a:t>
            </a:r>
            <a:r>
              <a:rPr lang="en-US" sz="2800" b="1" dirty="0"/>
              <a:t> </a:t>
            </a:r>
            <a:r>
              <a:rPr lang="en-US" sz="2800" b="1" dirty="0" err="1"/>
              <a:t>bəhs</a:t>
            </a:r>
            <a:r>
              <a:rPr lang="en-US" sz="2800" b="1" dirty="0"/>
              <a:t> </a:t>
            </a:r>
            <a:r>
              <a:rPr lang="en-US" sz="2800" b="1" dirty="0" err="1"/>
              <a:t>edir</a:t>
            </a:r>
            <a:r>
              <a:rPr lang="en-US" sz="2800" b="1" dirty="0"/>
              <a:t>.</a:t>
            </a:r>
            <a:endParaRPr lang="en-US" sz="2800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5321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grass, tree&#10;&#10;Description automatically generated">
            <a:extLst>
              <a:ext uri="{FF2B5EF4-FFF2-40B4-BE49-F238E27FC236}">
                <a16:creationId xmlns:a16="http://schemas.microsoft.com/office/drawing/2014/main" id="{1D765D4B-94C9-6FB8-D3E6-5664697349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17" r="20727" b="1"/>
          <a:stretch/>
        </p:blipFill>
        <p:spPr>
          <a:xfrm>
            <a:off x="4255292" y="11"/>
            <a:ext cx="7936707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3FA010-3653-0677-27A2-C8D298951063}"/>
              </a:ext>
            </a:extLst>
          </p:cNvPr>
          <p:cNvSpPr txBox="1"/>
          <p:nvPr/>
        </p:nvSpPr>
        <p:spPr>
          <a:xfrm>
            <a:off x="162232" y="-532069"/>
            <a:ext cx="3822189" cy="18999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Raster qrafika.</a:t>
            </a:r>
            <a:endParaRPr lang="en-US" sz="4000"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252A4D-BB31-EF08-A596-8E85B24944DF}"/>
              </a:ext>
            </a:extLst>
          </p:cNvPr>
          <p:cNvSpPr txBox="1"/>
          <p:nvPr/>
        </p:nvSpPr>
        <p:spPr>
          <a:xfrm>
            <a:off x="2459" y="652105"/>
            <a:ext cx="5530544" cy="414834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Raster </a:t>
            </a:r>
            <a:r>
              <a:rPr lang="en-US" sz="2000" b="1" dirty="0" err="1"/>
              <a:t>təsvirlər</a:t>
            </a:r>
            <a:r>
              <a:rPr lang="en-US" sz="2000" b="1" dirty="0"/>
              <a:t>, </a:t>
            </a:r>
            <a:r>
              <a:rPr lang="en-US" sz="2000" b="1" dirty="0" err="1"/>
              <a:t>hər</a:t>
            </a:r>
            <a:r>
              <a:rPr lang="en-US" sz="2000" b="1" dirty="0"/>
              <a:t> </a:t>
            </a:r>
            <a:r>
              <a:rPr lang="en-US" sz="2000" b="1" dirty="0" err="1"/>
              <a:t>hansı</a:t>
            </a:r>
            <a:r>
              <a:rPr lang="en-US" sz="2000" b="1" dirty="0"/>
              <a:t> </a:t>
            </a:r>
            <a:r>
              <a:rPr lang="en-US" sz="2000" b="1" dirty="0" err="1"/>
              <a:t>bir</a:t>
            </a:r>
            <a:r>
              <a:rPr lang="en-US" sz="2000" b="1" dirty="0"/>
              <a:t> </a:t>
            </a:r>
            <a:r>
              <a:rPr lang="en-US" sz="2000" b="1" dirty="0" err="1"/>
              <a:t>hücrənin</a:t>
            </a:r>
            <a:r>
              <a:rPr lang="en-US" sz="2000" b="1" dirty="0"/>
              <a:t> </a:t>
            </a:r>
            <a:r>
              <a:rPr lang="en-US" sz="2000" b="1" dirty="0" err="1"/>
              <a:t>qara</a:t>
            </a:r>
            <a:r>
              <a:rPr lang="en-US" sz="2000" b="1" dirty="0"/>
              <a:t> </a:t>
            </a:r>
            <a:r>
              <a:rPr lang="en-US" sz="2000" b="1" dirty="0" err="1"/>
              <a:t>və</a:t>
            </a:r>
            <a:r>
              <a:rPr lang="en-US" sz="2000" b="1" dirty="0"/>
              <a:t> </a:t>
            </a:r>
            <a:r>
              <a:rPr lang="en-US" sz="2000" b="1" dirty="0" err="1"/>
              <a:t>ya</a:t>
            </a:r>
            <a:r>
              <a:rPr lang="en-US" sz="2000" b="1" dirty="0"/>
              <a:t> </a:t>
            </a:r>
            <a:r>
              <a:rPr lang="en-US" sz="2000" b="1" dirty="0" err="1"/>
              <a:t>ağ</a:t>
            </a:r>
            <a:r>
              <a:rPr lang="en-US" sz="2000" b="1" dirty="0"/>
              <a:t> </a:t>
            </a:r>
            <a:r>
              <a:rPr lang="en-US" sz="2000" b="1" dirty="0" err="1"/>
              <a:t>rəngə</a:t>
            </a:r>
            <a:r>
              <a:rPr lang="en-US" sz="2000" b="1" dirty="0"/>
              <a:t> </a:t>
            </a:r>
            <a:r>
              <a:rPr lang="en-US" sz="2000" b="1" dirty="0" err="1"/>
              <a:t>boyandığı</a:t>
            </a:r>
            <a:r>
              <a:rPr lang="en-US" sz="2000" b="1" dirty="0"/>
              <a:t>, </a:t>
            </a:r>
            <a:r>
              <a:rPr lang="en-US" sz="2000" b="1" dirty="0" err="1"/>
              <a:t>məcmuda</a:t>
            </a:r>
            <a:r>
              <a:rPr lang="en-US" sz="2000" b="1" dirty="0"/>
              <a:t> </a:t>
            </a:r>
            <a:r>
              <a:rPr lang="en-US" sz="2000" b="1" dirty="0" err="1"/>
              <a:t>bir</a:t>
            </a:r>
            <a:r>
              <a:rPr lang="en-US" sz="2000" b="1" dirty="0"/>
              <a:t> </a:t>
            </a:r>
            <a:r>
              <a:rPr lang="en-US" sz="2000" b="1" dirty="0" err="1"/>
              <a:t>naxış</a:t>
            </a:r>
            <a:r>
              <a:rPr lang="en-US" sz="2000" b="1" dirty="0"/>
              <a:t> </a:t>
            </a:r>
            <a:r>
              <a:rPr lang="en-US" sz="2000" b="1" dirty="0" err="1"/>
              <a:t>meydana</a:t>
            </a:r>
            <a:r>
              <a:rPr lang="en-US" sz="2000" b="1" dirty="0"/>
              <a:t> </a:t>
            </a:r>
            <a:r>
              <a:rPr lang="en-US" sz="2000" b="1" dirty="0" err="1"/>
              <a:t>gətirən</a:t>
            </a:r>
            <a:r>
              <a:rPr lang="en-US" sz="2000" b="1" dirty="0"/>
              <a:t> </a:t>
            </a:r>
            <a:r>
              <a:rPr lang="en-US" sz="2000" b="1" dirty="0" err="1"/>
              <a:t>damalı</a:t>
            </a:r>
            <a:r>
              <a:rPr lang="en-US" sz="2000" b="1" dirty="0"/>
              <a:t> </a:t>
            </a:r>
            <a:r>
              <a:rPr lang="en-US" sz="2000" b="1" dirty="0" err="1"/>
              <a:t>kağız</a:t>
            </a:r>
            <a:r>
              <a:rPr lang="en-US" sz="2000" b="1" dirty="0"/>
              <a:t> </a:t>
            </a:r>
            <a:r>
              <a:rPr lang="en-US" sz="2000" b="1" dirty="0" err="1"/>
              <a:t>vərəqinə</a:t>
            </a:r>
            <a:r>
              <a:rPr lang="en-US" sz="2000" b="1" dirty="0"/>
              <a:t> </a:t>
            </a:r>
            <a:r>
              <a:rPr lang="en-US" sz="2000" b="1" dirty="0" err="1"/>
              <a:t>bənzəyir</a:t>
            </a:r>
            <a:r>
              <a:rPr lang="en-US" sz="2000" b="1" dirty="0"/>
              <a:t>. </a:t>
            </a:r>
            <a:r>
              <a:rPr lang="en-US" sz="2000" b="1" dirty="0" err="1"/>
              <a:t>Piksel</a:t>
            </a:r>
            <a:r>
              <a:rPr lang="en-US" sz="2000" b="1" dirty="0"/>
              <a:t> </a:t>
            </a:r>
            <a:r>
              <a:rPr lang="en-US" sz="2000" b="1" dirty="0" err="1"/>
              <a:t>bitmapların</a:t>
            </a:r>
            <a:r>
              <a:rPr lang="en-US" sz="2000" b="1" dirty="0"/>
              <a:t> </a:t>
            </a:r>
            <a:r>
              <a:rPr lang="en-US" sz="2000" b="1" dirty="0" err="1"/>
              <a:t>əsas</a:t>
            </a:r>
            <a:r>
              <a:rPr lang="en-US" sz="2000" b="1" dirty="0"/>
              <a:t> </a:t>
            </a:r>
            <a:r>
              <a:rPr lang="en-US" sz="2000" b="1" dirty="0" err="1"/>
              <a:t>elementidir</a:t>
            </a:r>
            <a:r>
              <a:rPr lang="en-US" sz="2000" b="1" dirty="0"/>
              <a:t>. </a:t>
            </a:r>
            <a:r>
              <a:rPr lang="en-US" sz="2000" b="1" dirty="0" err="1"/>
              <a:t>Məhz</a:t>
            </a:r>
            <a:r>
              <a:rPr lang="en-US" sz="2000" b="1" dirty="0"/>
              <a:t> </a:t>
            </a:r>
            <a:r>
              <a:rPr lang="en-US" sz="2000" b="1" dirty="0" err="1"/>
              <a:t>belə</a:t>
            </a:r>
            <a:r>
              <a:rPr lang="en-US" sz="2000" b="1" dirty="0"/>
              <a:t> </a:t>
            </a:r>
            <a:r>
              <a:rPr lang="en-US" sz="2000" b="1" dirty="0" err="1"/>
              <a:t>elementlərdən</a:t>
            </a:r>
            <a:r>
              <a:rPr lang="en-US" sz="2000" b="1" dirty="0"/>
              <a:t> bitmap </a:t>
            </a:r>
            <a:r>
              <a:rPr lang="en-US" sz="2000" b="1" dirty="0" err="1"/>
              <a:t>təsviri</a:t>
            </a:r>
            <a:r>
              <a:rPr lang="en-US" sz="2000" b="1" dirty="0"/>
              <a:t> </a:t>
            </a:r>
            <a:r>
              <a:rPr lang="en-US" sz="2000" b="1" dirty="0" err="1"/>
              <a:t>tərtib</a:t>
            </a:r>
            <a:r>
              <a:rPr lang="en-US" sz="2000" b="1" dirty="0"/>
              <a:t> </a:t>
            </a:r>
            <a:r>
              <a:rPr lang="en-US" sz="2000" b="1" dirty="0" err="1"/>
              <a:t>edilir</a:t>
            </a:r>
            <a:r>
              <a:rPr lang="en-US" sz="2000" b="1" dirty="0"/>
              <a:t>. </a:t>
            </a:r>
            <a:r>
              <a:rPr lang="en-US" sz="2000" b="1" dirty="0" err="1"/>
              <a:t>Kompüter</a:t>
            </a:r>
            <a:r>
              <a:rPr lang="en-US" sz="2000" b="1" dirty="0"/>
              <a:t> </a:t>
            </a:r>
            <a:r>
              <a:rPr lang="en-US" sz="2000" b="1" dirty="0" err="1"/>
              <a:t>şəkillərinin</a:t>
            </a:r>
            <a:r>
              <a:rPr lang="en-US" sz="2000" b="1" dirty="0"/>
              <a:t> </a:t>
            </a:r>
            <a:r>
              <a:rPr lang="en-US" sz="2000" b="1" dirty="0" err="1"/>
              <a:t>rəqəmsal</a:t>
            </a:r>
            <a:r>
              <a:rPr lang="en-US" sz="2000" b="1" dirty="0"/>
              <a:t> </a:t>
            </a:r>
            <a:r>
              <a:rPr lang="en-US" sz="2000" b="1" dirty="0" err="1"/>
              <a:t>dünyasında</a:t>
            </a:r>
            <a:r>
              <a:rPr lang="en-US" sz="2000" b="1" dirty="0"/>
              <a:t> </a:t>
            </a:r>
            <a:r>
              <a:rPr lang="en-US" sz="2000" b="1" dirty="0" err="1"/>
              <a:t>piksel</a:t>
            </a:r>
            <a:r>
              <a:rPr lang="en-US" sz="2000" b="1" dirty="0"/>
              <a:t> termini </a:t>
            </a:r>
            <a:r>
              <a:rPr lang="en-US" sz="2000" b="1" dirty="0" err="1"/>
              <a:t>bir</a:t>
            </a:r>
            <a:r>
              <a:rPr lang="en-US" sz="2000" b="1" dirty="0"/>
              <a:t> </a:t>
            </a:r>
            <a:r>
              <a:rPr lang="en-US" sz="2000" b="1" dirty="0" err="1"/>
              <a:t>neçə</a:t>
            </a:r>
            <a:r>
              <a:rPr lang="en-US" sz="2000" b="1" dirty="0"/>
              <a:t> </a:t>
            </a:r>
            <a:r>
              <a:rPr lang="en-US" sz="2000" b="1" dirty="0" err="1"/>
              <a:t>fərqli</a:t>
            </a:r>
            <a:r>
              <a:rPr lang="en-US" sz="2000" b="1" dirty="0"/>
              <a:t> </a:t>
            </a:r>
            <a:r>
              <a:rPr lang="en-US" sz="2000" b="1" dirty="0" err="1"/>
              <a:t>anlayışa</a:t>
            </a:r>
            <a:r>
              <a:rPr lang="en-US" sz="2000" b="1" dirty="0"/>
              <a:t> </a:t>
            </a:r>
            <a:r>
              <a:rPr lang="en-US" sz="2000" b="1" dirty="0" err="1"/>
              <a:t>istinad</a:t>
            </a:r>
            <a:r>
              <a:rPr lang="en-US" sz="2000" b="1" dirty="0"/>
              <a:t> </a:t>
            </a:r>
            <a:r>
              <a:rPr lang="en-US" sz="2000" b="1" dirty="0" err="1"/>
              <a:t>edir</a:t>
            </a:r>
            <a:r>
              <a:rPr lang="en-US" sz="2000" b="1" dirty="0"/>
              <a:t>. Bu, </a:t>
            </a:r>
            <a:r>
              <a:rPr lang="en-US" sz="2000" b="1" dirty="0" err="1"/>
              <a:t>kompüter</a:t>
            </a:r>
            <a:r>
              <a:rPr lang="en-US" sz="2000" b="1" dirty="0"/>
              <a:t> </a:t>
            </a:r>
            <a:r>
              <a:rPr lang="en-US" sz="2000" b="1" dirty="0" err="1"/>
              <a:t>ekranındakı</a:t>
            </a:r>
            <a:r>
              <a:rPr lang="en-US" sz="2000" b="1" dirty="0"/>
              <a:t> </a:t>
            </a:r>
            <a:r>
              <a:rPr lang="en-US" sz="2000" b="1" dirty="0" err="1"/>
              <a:t>tək</a:t>
            </a:r>
            <a:r>
              <a:rPr lang="en-US" sz="2000" b="1" dirty="0"/>
              <a:t> </a:t>
            </a:r>
            <a:r>
              <a:rPr lang="en-US" sz="2000" b="1" dirty="0" err="1"/>
              <a:t>nöqtə</a:t>
            </a:r>
            <a:r>
              <a:rPr lang="en-US" sz="2000" b="1" dirty="0"/>
              <a:t>, </a:t>
            </a:r>
            <a:r>
              <a:rPr lang="en-US" sz="2000" b="1" dirty="0" err="1"/>
              <a:t>lazer</a:t>
            </a:r>
            <a:r>
              <a:rPr lang="en-US" sz="2000" b="1" dirty="0"/>
              <a:t> </a:t>
            </a:r>
            <a:r>
              <a:rPr lang="en-US" sz="2000" b="1" dirty="0" err="1"/>
              <a:t>printerdə</a:t>
            </a:r>
            <a:r>
              <a:rPr lang="en-US" sz="2000" b="1" dirty="0"/>
              <a:t> </a:t>
            </a:r>
            <a:r>
              <a:rPr lang="en-US" sz="2000" b="1" dirty="0" err="1"/>
              <a:t>çap</a:t>
            </a:r>
            <a:r>
              <a:rPr lang="en-US" sz="2000" b="1" dirty="0"/>
              <a:t> </a:t>
            </a:r>
            <a:r>
              <a:rPr lang="en-US" sz="2000" b="1" dirty="0" err="1"/>
              <a:t>edilmiş</a:t>
            </a:r>
            <a:r>
              <a:rPr lang="en-US" sz="2000" b="1" dirty="0"/>
              <a:t> </a:t>
            </a:r>
            <a:r>
              <a:rPr lang="en-US" sz="2000" b="1" dirty="0" err="1"/>
              <a:t>bir</a:t>
            </a:r>
            <a:r>
              <a:rPr lang="en-US" sz="2000" b="1" dirty="0"/>
              <a:t> </a:t>
            </a:r>
            <a:r>
              <a:rPr lang="en-US" sz="2000" b="1" dirty="0" err="1"/>
              <a:t>nöqtə</a:t>
            </a:r>
            <a:r>
              <a:rPr lang="en-US" sz="2000" b="1" dirty="0"/>
              <a:t> </a:t>
            </a:r>
            <a:r>
              <a:rPr lang="en-US" sz="2000" b="1" dirty="0" err="1"/>
              <a:t>və</a:t>
            </a:r>
            <a:r>
              <a:rPr lang="en-US" sz="2000" b="1" dirty="0"/>
              <a:t> </a:t>
            </a:r>
            <a:r>
              <a:rPr lang="en-US" sz="2000" b="1" dirty="0" err="1"/>
              <a:t>ya</a:t>
            </a:r>
            <a:r>
              <a:rPr lang="en-US" sz="2000" b="1" dirty="0"/>
              <a:t> </a:t>
            </a:r>
            <a:r>
              <a:rPr lang="en-US" sz="2000" b="1" dirty="0" err="1"/>
              <a:t>rastr</a:t>
            </a:r>
            <a:r>
              <a:rPr lang="en-US" sz="2000" b="1" dirty="0"/>
              <a:t> </a:t>
            </a:r>
            <a:r>
              <a:rPr lang="en-US" sz="2000" b="1" dirty="0" err="1"/>
              <a:t>təsvirinin</a:t>
            </a:r>
            <a:r>
              <a:rPr lang="en-US" sz="2000" b="1" dirty="0"/>
              <a:t> </a:t>
            </a:r>
            <a:r>
              <a:rPr lang="en-US" sz="2000" b="1" dirty="0" err="1"/>
              <a:t>tək</a:t>
            </a:r>
            <a:r>
              <a:rPr lang="en-US" sz="2000" b="1" dirty="0"/>
              <a:t> </a:t>
            </a:r>
            <a:r>
              <a:rPr lang="en-US" sz="2000" b="1" dirty="0" err="1"/>
              <a:t>elementi</a:t>
            </a:r>
            <a:r>
              <a:rPr lang="en-US" sz="2000" b="1" dirty="0"/>
              <a:t> ola </a:t>
            </a:r>
            <a:r>
              <a:rPr lang="en-US" sz="2000" b="1" dirty="0" err="1"/>
              <a:t>bilər</a:t>
            </a:r>
            <a:r>
              <a:rPr lang="en-US" sz="2000" b="1" dirty="0"/>
              <a:t>. Bu </a:t>
            </a:r>
            <a:r>
              <a:rPr lang="en-US" sz="2000" b="1" dirty="0" err="1"/>
              <a:t>anlayışlar</a:t>
            </a:r>
            <a:r>
              <a:rPr lang="en-US" sz="2000" b="1" dirty="0"/>
              <a:t> </a:t>
            </a:r>
            <a:r>
              <a:rPr lang="en-US" sz="2000" b="1" dirty="0" err="1"/>
              <a:t>eyni</a:t>
            </a:r>
            <a:r>
              <a:rPr lang="en-US" sz="2000" b="1" dirty="0"/>
              <a:t> </a:t>
            </a:r>
            <a:r>
              <a:rPr lang="en-US" sz="2000" b="1" dirty="0" err="1"/>
              <a:t>deyil</a:t>
            </a:r>
            <a:r>
              <a:rPr lang="en-US" sz="2000" b="1" dirty="0"/>
              <a:t>, buna </a:t>
            </a:r>
            <a:r>
              <a:rPr lang="en-US" sz="2000" b="1" dirty="0" err="1"/>
              <a:t>görə</a:t>
            </a:r>
            <a:r>
              <a:rPr lang="en-US" sz="2000" b="1" dirty="0"/>
              <a:t> </a:t>
            </a:r>
            <a:r>
              <a:rPr lang="en-US" sz="2000" b="1" dirty="0" err="1"/>
              <a:t>də</a:t>
            </a:r>
            <a:r>
              <a:rPr lang="en-US" sz="2000" b="1" dirty="0"/>
              <a:t> </a:t>
            </a:r>
            <a:r>
              <a:rPr lang="en-US" sz="2000" b="1" dirty="0" err="1"/>
              <a:t>çaşqınlığın</a:t>
            </a:r>
            <a:r>
              <a:rPr lang="en-US" sz="2000" b="1" dirty="0"/>
              <a:t> </a:t>
            </a:r>
            <a:r>
              <a:rPr lang="en-US" sz="2000" b="1" dirty="0" err="1"/>
              <a:t>qarşısını</a:t>
            </a:r>
            <a:r>
              <a:rPr lang="en-US" sz="2000" b="1" dirty="0"/>
              <a:t> </a:t>
            </a:r>
            <a:r>
              <a:rPr lang="en-US" sz="2000" b="1" dirty="0" err="1"/>
              <a:t>almaq</a:t>
            </a:r>
            <a:r>
              <a:rPr lang="en-US" sz="2000" b="1" dirty="0"/>
              <a:t> </a:t>
            </a:r>
            <a:r>
              <a:rPr lang="en-US" sz="2000" b="1" dirty="0" err="1"/>
              <a:t>üçün</a:t>
            </a:r>
            <a:r>
              <a:rPr lang="en-US" sz="2000" b="1" dirty="0"/>
              <a:t> </a:t>
            </a:r>
            <a:r>
              <a:rPr lang="en-US" sz="2000" b="1" dirty="0" err="1"/>
              <a:t>onları</a:t>
            </a:r>
            <a:r>
              <a:rPr lang="en-US" sz="2000" b="1" dirty="0"/>
              <a:t> </a:t>
            </a:r>
            <a:r>
              <a:rPr lang="en-US" sz="2000" b="1" dirty="0" err="1"/>
              <a:t>aşağıdakı</a:t>
            </a:r>
            <a:r>
              <a:rPr lang="en-US" sz="2000" b="1" dirty="0"/>
              <a:t> </a:t>
            </a:r>
            <a:r>
              <a:rPr lang="en-US" sz="2000" b="1" dirty="0" err="1"/>
              <a:t>kimi</a:t>
            </a:r>
            <a:r>
              <a:rPr lang="en-US" sz="2000" b="1" dirty="0"/>
              <a:t> </a:t>
            </a:r>
            <a:r>
              <a:rPr lang="en-US" sz="2000" b="1" dirty="0" err="1"/>
              <a:t>adlandırmaq</a:t>
            </a:r>
            <a:r>
              <a:rPr lang="en-US" sz="2000" b="1" dirty="0"/>
              <a:t> </a:t>
            </a:r>
            <a:r>
              <a:rPr lang="en-US" sz="2000" b="1" dirty="0" err="1"/>
              <a:t>lazımdır</a:t>
            </a:r>
            <a:r>
              <a:rPr lang="en-US" sz="2000" b="1" dirty="0"/>
              <a:t>: </a:t>
            </a:r>
            <a:r>
              <a:rPr lang="en-US" sz="2000" b="1" dirty="0" err="1"/>
              <a:t>kompüter</a:t>
            </a:r>
            <a:r>
              <a:rPr lang="en-US" sz="2000" b="1" dirty="0"/>
              <a:t> </a:t>
            </a:r>
            <a:r>
              <a:rPr lang="en-US" sz="2000" b="1" dirty="0" err="1"/>
              <a:t>ekranının</a:t>
            </a:r>
            <a:r>
              <a:rPr lang="en-US" sz="2000" b="1" dirty="0"/>
              <a:t> </a:t>
            </a:r>
            <a:r>
              <a:rPr lang="en-US" sz="2000" b="1" dirty="0" err="1"/>
              <a:t>təsvirinə</a:t>
            </a:r>
            <a:r>
              <a:rPr lang="en-US" sz="2000" b="1" dirty="0"/>
              <a:t> </a:t>
            </a:r>
            <a:r>
              <a:rPr lang="en-US" sz="2000" b="1" dirty="0" err="1"/>
              <a:t>qoşulduqda</a:t>
            </a:r>
            <a:r>
              <a:rPr lang="en-US" sz="2000" b="1" dirty="0"/>
              <a:t> video </a:t>
            </a:r>
            <a:r>
              <a:rPr lang="en-US" sz="2000" b="1" dirty="0" err="1"/>
              <a:t>piksel</a:t>
            </a:r>
            <a:r>
              <a:rPr lang="en-US" sz="2000" b="1" dirty="0"/>
              <a:t>; </a:t>
            </a:r>
            <a:r>
              <a:rPr lang="en-US" sz="2000" b="1" dirty="0" err="1"/>
              <a:t>lazer</a:t>
            </a:r>
            <a:r>
              <a:rPr lang="en-US" sz="2000" b="1" dirty="0"/>
              <a:t> printer </a:t>
            </a:r>
            <a:r>
              <a:rPr lang="en-US" sz="2000" b="1" dirty="0" err="1"/>
              <a:t>tərəfindən</a:t>
            </a:r>
            <a:r>
              <a:rPr lang="en-US" sz="2000" b="1" dirty="0"/>
              <a:t> </a:t>
            </a:r>
            <a:r>
              <a:rPr lang="en-US" sz="2000" b="1" dirty="0" err="1"/>
              <a:t>yaradılan</a:t>
            </a:r>
            <a:r>
              <a:rPr lang="en-US" sz="2000" b="1" dirty="0"/>
              <a:t> </a:t>
            </a:r>
            <a:r>
              <a:rPr lang="en-US" sz="2000" b="1" dirty="0" err="1"/>
              <a:t>tək</a:t>
            </a:r>
            <a:r>
              <a:rPr lang="en-US" sz="2000" b="1" dirty="0"/>
              <a:t> </a:t>
            </a:r>
            <a:r>
              <a:rPr lang="en-US" sz="2000" b="1" dirty="0" err="1"/>
              <a:t>nöqtəyə</a:t>
            </a:r>
            <a:r>
              <a:rPr lang="en-US" sz="2000" b="1" dirty="0"/>
              <a:t> </a:t>
            </a:r>
            <a:r>
              <a:rPr lang="en-US" sz="2000" b="1" dirty="0" err="1"/>
              <a:t>istinad</a:t>
            </a:r>
            <a:r>
              <a:rPr lang="en-US" sz="2000" b="1" dirty="0"/>
              <a:t> </a:t>
            </a:r>
            <a:r>
              <a:rPr lang="en-US" sz="2000" b="1" dirty="0" err="1"/>
              <a:t>edərkən</a:t>
            </a:r>
            <a:r>
              <a:rPr lang="en-US" sz="2000" b="1" dirty="0"/>
              <a:t> </a:t>
            </a:r>
            <a:r>
              <a:rPr lang="en-US" sz="2000" b="1" dirty="0" err="1"/>
              <a:t>nöqtə.Ekranlar</a:t>
            </a:r>
            <a:r>
              <a:rPr lang="en-US" sz="2000" b="1" dirty="0"/>
              <a:t> </a:t>
            </a:r>
            <a:r>
              <a:rPr lang="en-US" sz="2000" b="1" dirty="0" err="1"/>
              <a:t>üçün</a:t>
            </a:r>
            <a:r>
              <a:rPr lang="en-US" sz="2000" b="1" dirty="0"/>
              <a:t> </a:t>
            </a:r>
            <a:r>
              <a:rPr lang="en-US" sz="2000" b="1" dirty="0" err="1"/>
              <a:t>aşağıdakı</a:t>
            </a:r>
            <a:r>
              <a:rPr lang="en-US" sz="2000" b="1" dirty="0"/>
              <a:t> </a:t>
            </a:r>
            <a:r>
              <a:rPr lang="en-US" sz="2000" b="1" dirty="0" err="1"/>
              <a:t>kvadratlıq</a:t>
            </a:r>
            <a:r>
              <a:rPr lang="en-US" sz="2000" b="1" dirty="0"/>
              <a:t> </a:t>
            </a:r>
            <a:r>
              <a:rPr lang="en-US" sz="2000" b="1" dirty="0" err="1"/>
              <a:t>əmsalları</a:t>
            </a:r>
            <a:r>
              <a:rPr lang="en-US" sz="2000" b="1" dirty="0"/>
              <a:t> var: 320x200, 320x240, 600x400, 640x480, 800x600 </a:t>
            </a:r>
            <a:r>
              <a:rPr lang="en-US" sz="2000" b="1" dirty="0" err="1"/>
              <a:t>və</a:t>
            </a:r>
            <a:r>
              <a:rPr lang="en-US" sz="2000" b="1" dirty="0"/>
              <a:t> s. Bu </a:t>
            </a:r>
            <a:r>
              <a:rPr lang="en-US" sz="2000" b="1" dirty="0" err="1"/>
              <a:t>əmsal</a:t>
            </a:r>
            <a:r>
              <a:rPr lang="en-US" sz="2000" b="1" dirty="0"/>
              <a:t> </a:t>
            </a:r>
            <a:r>
              <a:rPr lang="en-US" sz="2000" b="1" dirty="0" err="1"/>
              <a:t>çox</a:t>
            </a:r>
            <a:r>
              <a:rPr lang="en-US" sz="2000" b="1" dirty="0"/>
              <a:t> </a:t>
            </a:r>
            <a:r>
              <a:rPr lang="en-US" sz="2000" b="1" dirty="0" err="1"/>
              <a:t>vaxt</a:t>
            </a:r>
            <a:r>
              <a:rPr lang="en-US" sz="2000" b="1" dirty="0"/>
              <a:t> </a:t>
            </a:r>
            <a:r>
              <a:rPr lang="en-US" sz="2000" b="1" dirty="0" err="1"/>
              <a:t>təsvir</a:t>
            </a:r>
            <a:r>
              <a:rPr lang="en-US" sz="2000" b="1" dirty="0"/>
              <a:t> </a:t>
            </a:r>
            <a:r>
              <a:rPr lang="en-US" sz="2000" b="1" dirty="0" err="1"/>
              <a:t>ölçüsü</a:t>
            </a:r>
            <a:r>
              <a:rPr lang="en-US" sz="2000" b="1" dirty="0"/>
              <a:t> </a:t>
            </a:r>
            <a:r>
              <a:rPr lang="en-US" sz="2000" b="1" dirty="0" err="1"/>
              <a:t>adlanır</a:t>
            </a:r>
            <a:r>
              <a:rPr lang="en-US" sz="2000" b="1" dirty="0"/>
              <a:t>. Bu </a:t>
            </a:r>
            <a:r>
              <a:rPr lang="en-US" sz="2000" b="1" dirty="0" err="1"/>
              <a:t>iki</a:t>
            </a:r>
            <a:r>
              <a:rPr lang="en-US" sz="2000" b="1" dirty="0"/>
              <a:t> </a:t>
            </a:r>
            <a:r>
              <a:rPr lang="en-US" sz="2000" b="1" dirty="0" err="1"/>
              <a:t>ədədin</a:t>
            </a:r>
            <a:r>
              <a:rPr lang="en-US" sz="2000" b="1" dirty="0"/>
              <a:t> </a:t>
            </a:r>
            <a:r>
              <a:rPr lang="en-US" sz="2000" b="1" dirty="0" err="1"/>
              <a:t>hasili</a:t>
            </a:r>
            <a:r>
              <a:rPr lang="en-US" sz="2000" b="1" dirty="0"/>
              <a:t> </a:t>
            </a:r>
            <a:r>
              <a:rPr lang="en-US" sz="2000" b="1" dirty="0" err="1"/>
              <a:t>təsvirdəki</a:t>
            </a:r>
            <a:r>
              <a:rPr lang="en-US" sz="2000" b="1" dirty="0"/>
              <a:t> </a:t>
            </a:r>
            <a:r>
              <a:rPr lang="en-US" sz="2000" b="1" dirty="0" err="1"/>
              <a:t>piksellərin</a:t>
            </a:r>
            <a:r>
              <a:rPr lang="en-US" sz="2000" b="1" dirty="0"/>
              <a:t> </a:t>
            </a:r>
            <a:r>
              <a:rPr lang="en-US" sz="2000" b="1" dirty="0" err="1"/>
              <a:t>ümumi</a:t>
            </a:r>
            <a:r>
              <a:rPr lang="en-US" sz="2000" b="1" dirty="0"/>
              <a:t> </a:t>
            </a:r>
            <a:r>
              <a:rPr lang="en-US" sz="2000" b="1" dirty="0" err="1"/>
              <a:t>sayını</a:t>
            </a:r>
            <a:r>
              <a:rPr lang="en-US" sz="2000" b="1" dirty="0"/>
              <a:t> </a:t>
            </a:r>
            <a:r>
              <a:rPr lang="en-US" sz="2000" b="1" dirty="0" err="1"/>
              <a:t>verir</a:t>
            </a:r>
            <a:r>
              <a:rPr lang="en-US" sz="2000" b="1" dirty="0"/>
              <a:t>.</a:t>
            </a:r>
            <a:r>
              <a:rPr lang="en-US" sz="2400" b="1" dirty="0"/>
              <a:t> 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6878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E1BF49CD-8276-10CA-B6E3-E91FAAF0B3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6" r="16141"/>
          <a:stretch/>
        </p:blipFill>
        <p:spPr>
          <a:xfrm>
            <a:off x="4058646" y="9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D61C3F-38A4-412E-38BF-268FE05AF670}"/>
              </a:ext>
            </a:extLst>
          </p:cNvPr>
          <p:cNvSpPr txBox="1"/>
          <p:nvPr/>
        </p:nvSpPr>
        <p:spPr>
          <a:xfrm>
            <a:off x="211394" y="-1294068"/>
            <a:ext cx="7546155" cy="333787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Təsvirin kvadratlıq əmsalı  </a:t>
            </a:r>
            <a:r>
              <a:rPr lang="en-US" sz="4000">
                <a:latin typeface="+mj-lt"/>
                <a:ea typeface="+mj-ea"/>
                <a:cs typeface="+mj-cs"/>
              </a:rPr>
              <a:t> 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442CCA-3AB9-F0EA-BE50-511CB66A8750}"/>
              </a:ext>
            </a:extLst>
          </p:cNvPr>
          <p:cNvSpPr txBox="1"/>
          <p:nvPr/>
        </p:nvSpPr>
        <p:spPr>
          <a:xfrm>
            <a:off x="211395" y="701266"/>
            <a:ext cx="4977477" cy="422208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 err="1"/>
              <a:t>Bitmapdakı</a:t>
            </a:r>
            <a:r>
              <a:rPr lang="en-US" sz="2400" b="1" dirty="0"/>
              <a:t> </a:t>
            </a:r>
            <a:r>
              <a:rPr lang="en-US" sz="2400" b="1" dirty="0" err="1"/>
              <a:t>istənilən</a:t>
            </a:r>
            <a:r>
              <a:rPr lang="en-US" sz="2400" b="1" dirty="0"/>
              <a:t> </a:t>
            </a:r>
            <a:r>
              <a:rPr lang="en-US" sz="2400" b="1" dirty="0" err="1"/>
              <a:t>pikselin</a:t>
            </a:r>
            <a:r>
              <a:rPr lang="en-US" sz="2400" b="1" dirty="0"/>
              <a:t> </a:t>
            </a:r>
            <a:r>
              <a:rPr lang="en-US" sz="2400" b="1" dirty="0" err="1"/>
              <a:t>rəngi</a:t>
            </a:r>
            <a:r>
              <a:rPr lang="en-US" sz="2400" b="1" dirty="0"/>
              <a:t> </a:t>
            </a:r>
            <a:r>
              <a:rPr lang="en-US" sz="2400" b="1" dirty="0" err="1"/>
              <a:t>bitlərin</a:t>
            </a:r>
            <a:r>
              <a:rPr lang="en-US" sz="2400" b="1" dirty="0"/>
              <a:t> </a:t>
            </a:r>
            <a:r>
              <a:rPr lang="en-US" sz="2400" b="1" dirty="0" err="1"/>
              <a:t>birləşməsindən</a:t>
            </a:r>
            <a:r>
              <a:rPr lang="en-US" sz="2400" b="1" dirty="0"/>
              <a:t> </a:t>
            </a:r>
            <a:r>
              <a:rPr lang="en-US" sz="2400" b="1" dirty="0" err="1"/>
              <a:t>istifadə</a:t>
            </a:r>
            <a:r>
              <a:rPr lang="en-US" sz="2400" b="1" dirty="0"/>
              <a:t> </a:t>
            </a:r>
            <a:r>
              <a:rPr lang="en-US" sz="2400" b="1" dirty="0" err="1"/>
              <a:t>edərək</a:t>
            </a:r>
            <a:r>
              <a:rPr lang="en-US" sz="2400" b="1" dirty="0"/>
              <a:t> </a:t>
            </a:r>
            <a:r>
              <a:rPr lang="en-US" sz="2400" b="1" dirty="0" err="1"/>
              <a:t>kompüterdə</a:t>
            </a:r>
            <a:r>
              <a:rPr lang="en-US" sz="2400" b="1" dirty="0"/>
              <a:t> </a:t>
            </a:r>
            <a:r>
              <a:rPr lang="en-US" sz="2400" b="1" dirty="0" err="1"/>
              <a:t>saxlanılır</a:t>
            </a:r>
            <a:r>
              <a:rPr lang="en-US" sz="2400" b="1" dirty="0"/>
              <a:t>. Bunun </a:t>
            </a:r>
            <a:r>
              <a:rPr lang="en-US" sz="2400" b="1" dirty="0" err="1"/>
              <a:t>üçün</a:t>
            </a:r>
            <a:r>
              <a:rPr lang="en-US" sz="2400" b="1" dirty="0"/>
              <a:t> </a:t>
            </a:r>
            <a:r>
              <a:rPr lang="en-US" sz="2400" b="1" dirty="0" err="1"/>
              <a:t>nə</a:t>
            </a:r>
            <a:r>
              <a:rPr lang="en-US" sz="2400" b="1" dirty="0"/>
              <a:t> </a:t>
            </a:r>
            <a:r>
              <a:rPr lang="en-US" sz="2400" b="1" dirty="0" err="1"/>
              <a:t>qədər</a:t>
            </a:r>
            <a:r>
              <a:rPr lang="en-US" sz="2400" b="1" dirty="0"/>
              <a:t> </a:t>
            </a:r>
            <a:r>
              <a:rPr lang="en-US" sz="2400" b="1" dirty="0" err="1"/>
              <a:t>çox</a:t>
            </a:r>
            <a:r>
              <a:rPr lang="en-US" sz="2400" b="1" dirty="0"/>
              <a:t> bit </a:t>
            </a:r>
            <a:r>
              <a:rPr lang="en-US" sz="2400" b="1" dirty="0" err="1"/>
              <a:t>istifadə</a:t>
            </a:r>
            <a:r>
              <a:rPr lang="en-US" sz="2400" b="1" dirty="0"/>
              <a:t> </a:t>
            </a:r>
            <a:r>
              <a:rPr lang="en-US" sz="2400" b="1" dirty="0" err="1"/>
              <a:t>edilərsə</a:t>
            </a:r>
            <a:r>
              <a:rPr lang="en-US" sz="2400" b="1" dirty="0"/>
              <a:t>, </a:t>
            </a:r>
            <a:r>
              <a:rPr lang="en-US" sz="2400" b="1" dirty="0" err="1"/>
              <a:t>bir</a:t>
            </a:r>
            <a:r>
              <a:rPr lang="en-US" sz="2400" b="1" dirty="0"/>
              <a:t> o </a:t>
            </a:r>
            <a:r>
              <a:rPr lang="en-US" sz="2400" b="1" dirty="0" err="1"/>
              <a:t>qədər</a:t>
            </a:r>
            <a:r>
              <a:rPr lang="en-US" sz="2400" b="1" dirty="0"/>
              <a:t> </a:t>
            </a:r>
            <a:r>
              <a:rPr lang="en-US" sz="2400" b="1" dirty="0" err="1"/>
              <a:t>çox</a:t>
            </a:r>
            <a:r>
              <a:rPr lang="en-US" sz="2400" b="1" dirty="0"/>
              <a:t> </a:t>
            </a:r>
            <a:r>
              <a:rPr lang="en-US" sz="2400" b="1" dirty="0" err="1"/>
              <a:t>rəng</a:t>
            </a:r>
            <a:r>
              <a:rPr lang="en-US" sz="2400" b="1" dirty="0"/>
              <a:t> </a:t>
            </a:r>
            <a:r>
              <a:rPr lang="en-US" sz="2400" b="1" dirty="0" err="1"/>
              <a:t>çalarları</a:t>
            </a:r>
            <a:r>
              <a:rPr lang="en-US" sz="2400" b="1" dirty="0"/>
              <a:t> </a:t>
            </a:r>
            <a:r>
              <a:rPr lang="en-US" sz="2400" b="1" dirty="0" err="1"/>
              <a:t>əldə</a:t>
            </a:r>
            <a:r>
              <a:rPr lang="en-US" sz="2400" b="1" dirty="0"/>
              <a:t> </a:t>
            </a:r>
            <a:r>
              <a:rPr lang="en-US" sz="2400" b="1" dirty="0" err="1"/>
              <a:t>edilə</a:t>
            </a:r>
            <a:r>
              <a:rPr lang="en-US" sz="2400" b="1" dirty="0"/>
              <a:t> </a:t>
            </a:r>
            <a:r>
              <a:rPr lang="en-US" sz="2400" b="1" dirty="0" err="1"/>
              <a:t>bilər</a:t>
            </a:r>
            <a:r>
              <a:rPr lang="en-US" sz="2400" b="1" dirty="0"/>
              <a:t>. </a:t>
            </a:r>
            <a:r>
              <a:rPr lang="en-US" sz="2400" b="1" dirty="0" err="1"/>
              <a:t>Kompüterin</a:t>
            </a:r>
            <a:r>
              <a:rPr lang="en-US" sz="2400" b="1" dirty="0"/>
              <a:t> </a:t>
            </a:r>
            <a:r>
              <a:rPr lang="en-US" sz="2400" b="1" dirty="0" err="1"/>
              <a:t>hər</a:t>
            </a:r>
            <a:r>
              <a:rPr lang="en-US" sz="2400" b="1" dirty="0"/>
              <a:t> </a:t>
            </a:r>
            <a:r>
              <a:rPr lang="en-US" sz="2400" b="1" dirty="0" err="1"/>
              <a:t>hansı</a:t>
            </a:r>
            <a:r>
              <a:rPr lang="en-US" sz="2400" b="1" dirty="0"/>
              <a:t> </a:t>
            </a:r>
            <a:r>
              <a:rPr lang="en-US" sz="2400" b="1" dirty="0" err="1"/>
              <a:t>bir</a:t>
            </a:r>
            <a:r>
              <a:rPr lang="en-US" sz="2400" b="1" dirty="0"/>
              <a:t> </a:t>
            </a:r>
            <a:r>
              <a:rPr lang="en-US" sz="2400" b="1" dirty="0" err="1"/>
              <a:t>piksel</a:t>
            </a:r>
            <a:r>
              <a:rPr lang="en-US" sz="2400" b="1" dirty="0"/>
              <a:t> </a:t>
            </a:r>
            <a:r>
              <a:rPr lang="en-US" sz="2400" b="1" dirty="0" err="1"/>
              <a:t>üçün</a:t>
            </a:r>
            <a:r>
              <a:rPr lang="en-US" sz="2400" b="1" dirty="0"/>
              <a:t> </a:t>
            </a:r>
            <a:r>
              <a:rPr lang="en-US" sz="2400" b="1" dirty="0" err="1"/>
              <a:t>istifadə</a:t>
            </a:r>
            <a:r>
              <a:rPr lang="en-US" sz="2400" b="1" dirty="0"/>
              <a:t> </a:t>
            </a:r>
            <a:r>
              <a:rPr lang="en-US" sz="2400" b="1" dirty="0" err="1"/>
              <a:t>etdiyi</a:t>
            </a:r>
            <a:r>
              <a:rPr lang="en-US" sz="2400" b="1" dirty="0"/>
              <a:t> </a:t>
            </a:r>
            <a:r>
              <a:rPr lang="en-US" sz="2400" b="1" dirty="0" err="1"/>
              <a:t>bitlərin</a:t>
            </a:r>
            <a:r>
              <a:rPr lang="en-US" sz="2400" b="1" dirty="0"/>
              <a:t> </a:t>
            </a:r>
            <a:r>
              <a:rPr lang="en-US" sz="2400" b="1" dirty="0" err="1"/>
              <a:t>sayı</a:t>
            </a:r>
            <a:r>
              <a:rPr lang="en-US" sz="2400" b="1" dirty="0"/>
              <a:t> </a:t>
            </a:r>
            <a:r>
              <a:rPr lang="en-US" sz="2400" b="1" dirty="0" err="1"/>
              <a:t>pikselin</a:t>
            </a:r>
            <a:r>
              <a:rPr lang="en-US" sz="2400" b="1" dirty="0"/>
              <a:t> bit </a:t>
            </a:r>
            <a:r>
              <a:rPr lang="en-US" sz="2400" b="1" dirty="0" err="1"/>
              <a:t>dərinliyi</a:t>
            </a:r>
            <a:r>
              <a:rPr lang="en-US" sz="2400" b="1" dirty="0"/>
              <a:t> </a:t>
            </a:r>
            <a:r>
              <a:rPr lang="en-US" sz="2400" b="1" dirty="0" err="1"/>
              <a:t>adlanır</a:t>
            </a:r>
            <a:r>
              <a:rPr lang="en-US" sz="2400" b="1" dirty="0"/>
              <a:t>. </a:t>
            </a:r>
            <a:r>
              <a:rPr lang="en-US" sz="2400" b="1" dirty="0" err="1"/>
              <a:t>Ən</a:t>
            </a:r>
            <a:r>
              <a:rPr lang="en-US" sz="2400" b="1" dirty="0"/>
              <a:t> </a:t>
            </a:r>
            <a:r>
              <a:rPr lang="en-US" sz="2400" b="1" dirty="0" err="1"/>
              <a:t>sadə</a:t>
            </a:r>
            <a:r>
              <a:rPr lang="en-US" sz="2400" b="1" dirty="0"/>
              <a:t> bitmap </a:t>
            </a:r>
            <a:r>
              <a:rPr lang="en-US" sz="2400" b="1" dirty="0" err="1"/>
              <a:t>yalnız</a:t>
            </a:r>
            <a:r>
              <a:rPr lang="en-US" sz="2400" b="1" dirty="0"/>
              <a:t> </a:t>
            </a:r>
            <a:r>
              <a:rPr lang="en-US" sz="2400" b="1" dirty="0" err="1"/>
              <a:t>iki</a:t>
            </a:r>
            <a:r>
              <a:rPr lang="en-US" sz="2400" b="1" dirty="0"/>
              <a:t> </a:t>
            </a:r>
            <a:r>
              <a:rPr lang="en-US" sz="2400" b="1" dirty="0" err="1"/>
              <a:t>mümkün</a:t>
            </a:r>
            <a:r>
              <a:rPr lang="en-US" sz="2400" b="1" dirty="0"/>
              <a:t> </a:t>
            </a:r>
            <a:r>
              <a:rPr lang="en-US" sz="2400" b="1" dirty="0" err="1"/>
              <a:t>rəngə</a:t>
            </a:r>
            <a:r>
              <a:rPr lang="en-US" sz="2400" b="1" dirty="0"/>
              <a:t> malik </a:t>
            </a:r>
            <a:r>
              <a:rPr lang="en-US" sz="2400" b="1" dirty="0" err="1"/>
              <a:t>piksellərdən</a:t>
            </a:r>
            <a:r>
              <a:rPr lang="en-US" sz="2400" b="1" dirty="0"/>
              <a:t> </a:t>
            </a:r>
            <a:r>
              <a:rPr lang="en-US" sz="2400" b="1" dirty="0" err="1"/>
              <a:t>ibarətdir</a:t>
            </a:r>
            <a:r>
              <a:rPr lang="en-US" sz="2400" b="1" dirty="0"/>
              <a:t>, </a:t>
            </a:r>
            <a:r>
              <a:rPr lang="en-US" sz="2400" b="1" dirty="0" err="1"/>
              <a:t>qara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ağ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buna </a:t>
            </a:r>
            <a:r>
              <a:rPr lang="en-US" sz="2400" b="1" dirty="0" err="1"/>
              <a:t>görə</a:t>
            </a:r>
            <a:r>
              <a:rPr lang="en-US" sz="2400" b="1" dirty="0"/>
              <a:t> </a:t>
            </a:r>
            <a:r>
              <a:rPr lang="en-US" sz="2400" b="1" dirty="0" err="1"/>
              <a:t>də</a:t>
            </a:r>
            <a:r>
              <a:rPr lang="en-US" sz="2400" b="1" dirty="0"/>
              <a:t> </a:t>
            </a:r>
            <a:r>
              <a:rPr lang="en-US" sz="2400" b="1" dirty="0" err="1"/>
              <a:t>bu</a:t>
            </a:r>
            <a:r>
              <a:rPr lang="en-US" sz="2400" b="1" dirty="0"/>
              <a:t> </a:t>
            </a:r>
            <a:r>
              <a:rPr lang="en-US" sz="2400" b="1" dirty="0" err="1"/>
              <a:t>növ</a:t>
            </a:r>
            <a:r>
              <a:rPr lang="en-US" sz="2400" b="1" dirty="0"/>
              <a:t> </a:t>
            </a:r>
            <a:r>
              <a:rPr lang="en-US" sz="2400" b="1" dirty="0" err="1"/>
              <a:t>piksellərdən</a:t>
            </a:r>
            <a:r>
              <a:rPr lang="en-US" sz="2400" b="1" dirty="0"/>
              <a:t> </a:t>
            </a:r>
            <a:r>
              <a:rPr lang="en-US" sz="2400" b="1" dirty="0" err="1"/>
              <a:t>ibarət</a:t>
            </a:r>
            <a:r>
              <a:rPr lang="en-US" sz="2400" b="1" dirty="0"/>
              <a:t> </a:t>
            </a:r>
            <a:r>
              <a:rPr lang="en-US" sz="2400" b="1" dirty="0" err="1"/>
              <a:t>şəkillər</a:t>
            </a:r>
            <a:r>
              <a:rPr lang="en-US" sz="2400" b="1" dirty="0"/>
              <a:t> </a:t>
            </a:r>
            <a:r>
              <a:rPr lang="en-US" sz="2400" b="1" dirty="0" err="1"/>
              <a:t>tək</a:t>
            </a:r>
            <a:r>
              <a:rPr lang="en-US" sz="2400" b="1" dirty="0"/>
              <a:t> </a:t>
            </a:r>
            <a:r>
              <a:rPr lang="en-US" sz="2400" b="1" dirty="0" err="1"/>
              <a:t>bitli</a:t>
            </a:r>
            <a:r>
              <a:rPr lang="en-US" sz="2400" b="1" dirty="0"/>
              <a:t> </a:t>
            </a:r>
            <a:r>
              <a:rPr lang="en-US" sz="2400" b="1" dirty="0" err="1"/>
              <a:t>təsvirlər</a:t>
            </a:r>
            <a:r>
              <a:rPr lang="en-US" sz="2400" b="1" dirty="0"/>
              <a:t> </a:t>
            </a:r>
            <a:r>
              <a:rPr lang="en-US" sz="2400" b="1" dirty="0" err="1"/>
              <a:t>adlanır</a:t>
            </a:r>
            <a:r>
              <a:rPr lang="en-US" sz="2400" b="1" dirty="0"/>
              <a:t>. </a:t>
            </a:r>
            <a:r>
              <a:rPr lang="en-US" sz="2400" b="1" dirty="0" err="1"/>
              <a:t>Mövcud</a:t>
            </a:r>
            <a:r>
              <a:rPr lang="en-US" sz="2400" b="1" dirty="0"/>
              <a:t> </a:t>
            </a:r>
            <a:r>
              <a:rPr lang="en-US" sz="2400" b="1" dirty="0" err="1"/>
              <a:t>rənglərin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ya</a:t>
            </a:r>
            <a:r>
              <a:rPr lang="en-US" sz="2400" b="1" dirty="0"/>
              <a:t> </a:t>
            </a:r>
            <a:r>
              <a:rPr lang="en-US" sz="2400" b="1" dirty="0" err="1"/>
              <a:t>boz</a:t>
            </a:r>
            <a:r>
              <a:rPr lang="en-US" sz="2400" b="1" dirty="0"/>
              <a:t> </a:t>
            </a:r>
            <a:r>
              <a:rPr lang="en-US" sz="2400" b="1" dirty="0" err="1"/>
              <a:t>çalarlarının</a:t>
            </a:r>
            <a:r>
              <a:rPr lang="en-US" sz="2400" b="1" dirty="0"/>
              <a:t> </a:t>
            </a:r>
            <a:r>
              <a:rPr lang="en-US" sz="2400" b="1" dirty="0" err="1"/>
              <a:t>sayı</a:t>
            </a:r>
            <a:r>
              <a:rPr lang="en-US" sz="2400" b="1" dirty="0"/>
              <a:t> 2-dir, </a:t>
            </a:r>
            <a:r>
              <a:rPr lang="en-US" sz="2400" b="1" dirty="0" err="1"/>
              <a:t>bu</a:t>
            </a:r>
            <a:r>
              <a:rPr lang="en-US" sz="2400" b="1" dirty="0"/>
              <a:t> </a:t>
            </a:r>
            <a:r>
              <a:rPr lang="en-US" sz="2400" b="1" dirty="0" err="1"/>
              <a:t>piksel</a:t>
            </a:r>
            <a:r>
              <a:rPr lang="en-US" sz="2400" b="1" dirty="0"/>
              <a:t> </a:t>
            </a:r>
            <a:r>
              <a:rPr lang="en-US" sz="2400" b="1" dirty="0" err="1"/>
              <a:t>başına</a:t>
            </a:r>
            <a:r>
              <a:rPr lang="en-US" sz="2400" b="1" dirty="0"/>
              <a:t> bit </a:t>
            </a:r>
            <a:r>
              <a:rPr lang="en-US" sz="2400" b="1" dirty="0" err="1"/>
              <a:t>sayının</a:t>
            </a:r>
            <a:r>
              <a:rPr lang="en-US" sz="2400" b="1" dirty="0"/>
              <a:t> </a:t>
            </a:r>
            <a:r>
              <a:rPr lang="en-US" sz="2400" b="1" dirty="0" err="1"/>
              <a:t>gücüdür</a:t>
            </a:r>
            <a:r>
              <a:rPr lang="en-US" sz="2400" b="1" dirty="0"/>
              <a:t>. 24-bit </a:t>
            </a:r>
            <a:r>
              <a:rPr lang="en-US" sz="2400" b="1" dirty="0" err="1"/>
              <a:t>rənglər</a:t>
            </a:r>
            <a:r>
              <a:rPr lang="en-US" sz="2400" b="1" dirty="0"/>
              <a:t> 16 </a:t>
            </a:r>
            <a:r>
              <a:rPr lang="en-US" sz="2400" b="1" dirty="0" err="1"/>
              <a:t>milyondan</a:t>
            </a:r>
            <a:r>
              <a:rPr lang="en-US" sz="2400" b="1" dirty="0"/>
              <a:t> </a:t>
            </a:r>
            <a:r>
              <a:rPr lang="en-US" sz="2400" b="1" dirty="0" err="1"/>
              <a:t>çox</a:t>
            </a:r>
            <a:r>
              <a:rPr lang="en-US" sz="2400" b="1" dirty="0"/>
              <a:t> </a:t>
            </a:r>
            <a:r>
              <a:rPr lang="en-US" sz="2400" b="1" dirty="0" err="1"/>
              <a:t>rəng</a:t>
            </a:r>
            <a:r>
              <a:rPr lang="en-US" sz="2400" b="1" dirty="0"/>
              <a:t> </a:t>
            </a:r>
            <a:r>
              <a:rPr lang="en-US" sz="2400" b="1" dirty="0" err="1"/>
              <a:t>təqdim</a:t>
            </a:r>
            <a:r>
              <a:rPr lang="en-US" sz="2400" b="1" dirty="0"/>
              <a:t> </a:t>
            </a:r>
            <a:r>
              <a:rPr lang="en-US" sz="2400" b="1" dirty="0" err="1"/>
              <a:t>edir</a:t>
            </a:r>
            <a:r>
              <a:rPr lang="en-US" sz="2400" b="1" dirty="0"/>
              <a:t> </a:t>
            </a:r>
            <a:r>
              <a:rPr lang="en-US" sz="2400" b="1" dirty="0" err="1"/>
              <a:t>və</a:t>
            </a:r>
            <a:r>
              <a:rPr lang="en-US" sz="2400" b="1" dirty="0"/>
              <a:t> </a:t>
            </a:r>
            <a:r>
              <a:rPr lang="en-US" sz="2400" b="1" dirty="0" err="1"/>
              <a:t>tez-tez</a:t>
            </a:r>
            <a:r>
              <a:rPr lang="en-US" sz="2400" b="1" dirty="0"/>
              <a:t> </a:t>
            </a:r>
            <a:r>
              <a:rPr lang="en-US" sz="2400" b="1" dirty="0" err="1"/>
              <a:t>təbii</a:t>
            </a:r>
            <a:r>
              <a:rPr lang="en-US" sz="2400" b="1" dirty="0"/>
              <a:t> </a:t>
            </a:r>
            <a:r>
              <a:rPr lang="en-US" sz="2400" b="1" dirty="0" err="1"/>
              <a:t>rənglər</a:t>
            </a:r>
            <a:r>
              <a:rPr lang="en-US" sz="2400" b="1" dirty="0"/>
              <a:t> </a:t>
            </a:r>
            <a:r>
              <a:rPr lang="en-US" sz="2400" b="1" dirty="0" err="1"/>
              <a:t>adlanır</a:t>
            </a:r>
            <a:r>
              <a:rPr lang="en-US" sz="2400" b="1" dirty="0"/>
              <a:t>.</a:t>
            </a:r>
            <a:endParaRPr lang="en-US" sz="24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 b="1"/>
          </a:p>
        </p:txBody>
      </p:sp>
    </p:spTree>
    <p:extLst>
      <p:ext uri="{BB962C8B-B14F-4D97-AF65-F5344CB8AC3E}">
        <p14:creationId xmlns:p14="http://schemas.microsoft.com/office/powerpoint/2010/main" val="1511100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FƏNN:Informasiya texnologiyalarının əsasları 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Diqqətinizə görə təşəkkülər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328</cp:revision>
  <dcterms:created xsi:type="dcterms:W3CDTF">2022-12-07T21:28:13Z</dcterms:created>
  <dcterms:modified xsi:type="dcterms:W3CDTF">2022-12-08T08:38:47Z</dcterms:modified>
</cp:coreProperties>
</file>

<file path=docProps/thumbnail.jpeg>
</file>